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9" r:id="rId33"/>
    <p:sldId id="290" r:id="rId34"/>
    <p:sldId id="291" r:id="rId35"/>
    <p:sldId id="292" r:id="rId36"/>
    <p:sldId id="293" r:id="rId37"/>
    <p:sldId id="294" r:id="rId38"/>
    <p:sldId id="295" r:id="rId39"/>
    <p:sldId id="297" r:id="rId40"/>
    <p:sldId id="296" r:id="rId41"/>
    <p:sldId id="298" r:id="rId42"/>
    <p:sldId id="299" r:id="rId43"/>
    <p:sldId id="300" r:id="rId44"/>
    <p:sldId id="301" r:id="rId45"/>
    <p:sldId id="302" r:id="rId46"/>
    <p:sldId id="303" r:id="rId47"/>
    <p:sldId id="305" r:id="rId48"/>
    <p:sldId id="304"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8"/>
    <p:restoredTop sz="80340"/>
  </p:normalViewPr>
  <p:slideViewPr>
    <p:cSldViewPr snapToGrid="0" snapToObjects="1">
      <p:cViewPr varScale="1">
        <p:scale>
          <a:sx n="78" d="100"/>
          <a:sy n="78" d="100"/>
        </p:scale>
        <p:origin x="184"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2:54:50.157"/>
    </inkml:context>
    <inkml:brush xml:id="br0">
      <inkml:brushProperty name="width" value="0.05" units="cm"/>
      <inkml:brushProperty name="height" value="0.05" units="cm"/>
      <inkml:brushProperty name="color" value="#E71224"/>
    </inkml:brush>
  </inkml:definitions>
  <inkml:trace contextRef="#ctx0" brushRef="#br0">1509 1 24575,'-389'0'0,"360"2"0,0 1 0,0 2 0,1 1 0,-38 13 0,16-5 0,-245 70 0,133-57 0,120-22 0,0 2 0,0 1 0,-53 19 0,89-25 0,-1 2 0,1-1 0,0 1 0,0 0 0,0 0 0,1 0 0,-1 1 0,1 0 0,0 0 0,0 0 0,-6 11 0,-2 5 0,0 0 0,-9 24 0,5-10 0,1-4 0,2 0 0,-11 36 0,20-54 0,2 2 0,0-1 0,1 0 0,0 0 0,1 1 0,0-1 0,3 24 0,-2-35 0,1-1 0,-1 1 0,1-1 0,0 0 0,0 1 0,0-1 0,0 0 0,0 0 0,0 0 0,1 0 0,-1 0 0,1 0 0,-1 0 0,1 0 0,0 0 0,-1-1 0,5 4 0,2-1 0,0 1 0,0-1 0,14 5 0,2 1 0,7 4 0,0-1 0,0-2 0,1-1 0,0-1 0,1-2 0,0-1 0,48 2 0,-48-6 0,0 2 0,40 10 0,-39-6 0,66 5 0,225-12 0,-152-3 0,2235 2 0,-2376 1 0,-1 3 0,54 11 0,-47-7 0,47 4 0,58-7 0,-80-5 0,1 3 0,67 12 0,-115-12 0,64 13 0,134 8 0,256-23 0,-221-3 0,4603 2 0,-4831 0 0,-1-2 0,0 0 0,0-1 0,0-1 0,0-1 0,-1-1 0,1 0 0,-2-2 0,29-14 0,-3 0 0,0 2 0,-2-2 0,0-2 0,76-58 0,-114 79 0,0-1 0,0 0 0,-1 0 0,1-1 0,-1 1 0,0 0 0,0-1 0,-1 0 0,1 0 0,-1 0 0,0 0 0,-1 0 0,2-7 0,-1 4 0,-2 0 0,1 0 0,-1 0 0,0 1 0,-1-1 0,0 0 0,0 0 0,-3-9 0,-5-10 0,-1 1 0,-1 0 0,-1 1 0,-16-25 0,21 38 0,-3-6 0,-2 0 0,0 0 0,-1 1 0,-1 1 0,0 0 0,-1 0 0,-1 2 0,0 0 0,-1 1 0,0 0 0,-1 2 0,-1 0 0,0 1 0,0 1 0,-1 1 0,-35-11 0,-44-1 0,0 4 0,-107-3 0,-202 11 0,304 8 0,-2379 0 0,951 2 0,-1620-2 0,2930-11 0,80 1 0,29 9 0,-56-5 0,147 3 0,1 0 0,0-1 0,0-1 0,0-2 0,-35-15 0,6 0-1365,30 15-5461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18:08.060"/>
    </inkml:context>
    <inkml:brush xml:id="br0">
      <inkml:brushProperty name="width" value="0.05" units="cm"/>
      <inkml:brushProperty name="height" value="0.05" units="cm"/>
      <inkml:brushProperty name="color" value="#E71224"/>
    </inkml:brush>
  </inkml:definitions>
  <inkml:trace contextRef="#ctx0" brushRef="#br0">0 1 24575,'4590'0'0,"-4463"9"0,-19-1 0,592-5 0,-357-5 0,-183-7 0,-12 0 0,-23 9-1365,-93 0-5461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18:13.798"/>
    </inkml:context>
    <inkml:brush xml:id="br0">
      <inkml:brushProperty name="width" value="0.05" units="cm"/>
      <inkml:brushProperty name="height" value="0.05" units="cm"/>
      <inkml:brushProperty name="color" value="#E71224"/>
    </inkml:brush>
  </inkml:definitions>
  <inkml:trace contextRef="#ctx0" brushRef="#br0">1 0 24575,'447'8'-297,"-89"0"-125,1929-5 917,-1245-4-271,-111 43-224,-781-32 0,369 6 0,700-16-1365,-1173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18:17.545"/>
    </inkml:context>
    <inkml:brush xml:id="br0">
      <inkml:brushProperty name="width" value="0.1" units="cm"/>
      <inkml:brushProperty name="height" value="0.1" units="cm"/>
      <inkml:brushProperty name="color" value="#33CCFF"/>
    </inkml:brush>
  </inkml:definitions>
  <inkml:trace contextRef="#ctx0" brushRef="#br0">0 19 24575,'1'-1'0,"0"0"0,-1 0 0,1 0 0,0 1 0,0-1 0,0 0 0,0 1 0,0-1 0,0 0 0,0 1 0,0-1 0,0 1 0,0 0 0,0-1 0,0 1 0,0 0 0,0 0 0,0-1 0,1 1 0,-1 0 0,0 0 0,0 0 0,2 1 0,0-2 0,257-7 0,-170 9 0,2950-2 0,-1463 2 0,-1118 15 0,-398-13 0,-5 2 0,69 15 0,-79-10 0,1-3 0,72 3 0,-92-11-195,1 2 0,0 1 0,0 1 0,-1 1 0,0 2 0,53 17 0,-51-11-6631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18:22.990"/>
    </inkml:context>
    <inkml:brush xml:id="br0">
      <inkml:brushProperty name="width" value="0.1" units="cm"/>
      <inkml:brushProperty name="height" value="0.1" units="cm"/>
      <inkml:brushProperty name="color" value="#33CCFF"/>
    </inkml:brush>
  </inkml:definitions>
  <inkml:trace contextRef="#ctx0" brushRef="#br0">1 13 24575,'0'0'0,"0"-1"0,1 0 0,-1 1 0,1-1 0,-1 0 0,1 1 0,-1-1 0,1 1 0,-1-1 0,1 1 0,-1-1 0,1 1 0,0-1 0,-1 1 0,1-1 0,0 1 0,-1 0 0,1 0 0,0-1 0,0 1 0,-1 0 0,1 0 0,0 0 0,0 0 0,1 0 0,24-3 0,18 4 0,0 2 0,74 15 0,-4-1 0,588 26 0,2-41 0,-330-5 0,63 12 0,-41 0 0,1517-8 0,-920-2 0,6074 1 0,-7004-3-1365,-39-1-5461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29:46.177"/>
    </inkml:context>
    <inkml:brush xml:id="br0">
      <inkml:brushProperty name="width" value="0.05" units="cm"/>
      <inkml:brushProperty name="height" value="0.05" units="cm"/>
      <inkml:brushProperty name="color" value="#E71224"/>
    </inkml:brush>
  </inkml:definitions>
  <inkml:trace contextRef="#ctx0" brushRef="#br0">1 37 24575,'15'1'0,"0"0"0,-1 1 0,23 7 0,3-1 0,952 132 0,-851-126 0,448 33 0,341-44 0,-478-5 0,-244 0 0,254 5 0,141 55 0,-137-8 0,-455-49 0,1529 126-1282,-226-68 781,-761-60 1069,363-3 647,-569-12-1215,-262 7 0,0-4 0,89-26 0,49-24 0,503-128 0,-126 90 0,-478 83 0,171-23 0,-121 18 335,29-4-2035,-153 17-5126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44:42.817"/>
    </inkml:context>
    <inkml:brush xml:id="br0">
      <inkml:brushProperty name="width" value="0.05" units="cm"/>
      <inkml:brushProperty name="height" value="0.05" units="cm"/>
      <inkml:brushProperty name="color" value="#E71224"/>
    </inkml:brush>
  </inkml:definitions>
  <inkml:trace contextRef="#ctx0" brushRef="#br0">1597 312 24575,'-684'0'0,"657"1"0,1 2 0,0 0 0,-1 2 0,2 1 0,-33 11 0,12 0 0,-85 44 0,111-48 0,1 1 0,0 1 0,1 0 0,0 2 0,-17 21 0,23-25 0,-4 4 0,2 1 0,0 1 0,2 0 0,0 0 0,-18 39 0,12-12 0,-21 79 0,12-29 0,-20 88 0,-14 46 0,27-118 0,13-31 0,-13 117 0,19-54 0,3 165 0,13 253 0,-1-557 0,0 0 0,0 0 0,0 0 0,1 0 0,0 0 0,-1-1 0,2 1 0,-1 0 0,1 0 0,-1-1 0,1 1 0,0-1 0,1 0 0,-1 1 0,1-1 0,0 0 0,0 0 0,0-1 0,1 1 0,-1-1 0,1 1 0,0-1 0,0 0 0,0-1 0,0 1 0,0-1 0,0 0 0,7 3 0,14 1 0,0-1 0,1-1 0,-1-1 0,1-1 0,30-2 0,-17 0 0,644 0 0,-262-3 0,4359 3 0,-4688-4 0,0-3 0,0-4 0,135-35 0,-201 40 0,0-1 0,-1-1 0,0-1 0,0-2 0,44-25 0,135-87 0,-129 81 0,-58 31 0,1 0 0,-1-1 0,-1 0 0,-1-1 0,1-1 0,-2-1 0,21-26 0,-26 28 0,0-2 0,-1 0 0,0 0 0,-1 0 0,-1-1 0,0 0 0,-1 0 0,-1-1 0,4-27 0,-1-36 0,-7-127 0,-2 122 0,-5-41 0,5 109 0,-1-1 0,-1 1 0,-1 0 0,0 0 0,-9-17 0,-3 0 0,-2 1 0,-2 0 0,-48-58 0,-88-78 0,61 77 0,-167-123 0,-124-51 0,256 182 0,-3 6 0,-168-71 0,-269-68 0,412 169 0,-270-47 0,387 89 0,-477-59 0,97 59 0,271 8 0,52 2 0,-123 22 0,129-8 0,-155 52 0,224-61 0,-29 15 0,31-13 0,-35 12 0,46-20 0,0-1 0,0 0 0,-20 0 0,-11 2 0,-291 23 0,-5-27 0,135-2 0,140 2-1365,48 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44:46.454"/>
    </inkml:context>
    <inkml:brush xml:id="br0">
      <inkml:brushProperty name="width" value="0.05" units="cm"/>
      <inkml:brushProperty name="height" value="0.05" units="cm"/>
      <inkml:brushProperty name="color" value="#E71224"/>
    </inkml:brush>
  </inkml:definitions>
  <inkml:trace contextRef="#ctx0" brushRef="#br0">1324 52 24575,'-848'0'0,"842"0"0,-1 1 0,1-1 0,0 1 0,0 0 0,0 1 0,-1-1 0,1 1 0,1 0 0,-1 1 0,-11 6 0,5-1 0,1 0 0,0 2 0,-18 18 0,-92 106 0,105-113 0,0 1 0,1 0 0,2 1 0,-20 44 0,23-37 0,-10 49 0,8-26 0,-12 64 0,-17 216 0,36-272 0,-4 390 0,11-275 0,-2-126 0,2 71 0,-1-103 0,2 0 0,0-1 0,1 0 0,11 31 0,-13-41 0,13 32 0,1-1 0,1-1 0,2 0 0,43 59 0,-51-81 0,1 0 0,0-1 0,1-1 0,1 0 0,0-1 0,0 0 0,2-1 0,-1-1 0,1 0 0,1-2 0,21 10 0,82 30 0,-59-21 0,1-3 0,1-3 0,66 13 0,-53-25 0,-1-4 0,112-5 0,-87-2 0,510-28 0,-574 27 0,275-8 0,-190 8 0,1218-5 0,-822 10 0,200-2 0,-257-36 0,-44 1 0,-244 36 0,135-8 0,-258-1 0,0-2 0,57-20 0,40-10 0,-47 24 0,40-9 0,-123 21 0,1-1 0,-1-1 0,0-1 0,0 0 0,-1-1 0,16-11 0,-24 14 0,0-1 0,0 0 0,-1 0 0,0 0 0,0-1 0,-1 0 0,6-10 0,28-58 0,-4 7 0,-7 24 0,2-3 0,24-52 0,-47 82 0,1-1 0,-2 1 0,0-2 0,-2 1 0,0-1 0,3-36 0,-7-183 0,-3 107 0,4 108 0,-2 1 0,-1-1 0,-1 1 0,-1 0 0,-1 0 0,0 0 0,-2 1 0,-11-25 0,-4 1 0,-2 1 0,-3 0 0,-1 2 0,-2 2 0,-1 0 0,-3 2 0,-1 2 0,-1 1 0,-72-52 0,70 62 0,-1 2 0,-1 2 0,-53-20 0,-134-37 0,102 38 0,21 7 0,-137-23 0,-115 1 0,203 33 0,-289-26 0,131 17 0,-344-4 0,481 36 0,-488-5 0,502-10 0,-184-40 0,-20-4 0,-20 47 0,100 7 0,-275-6 0,543 11 0,1 1 0,0 1 0,0 0 0,0 1 0,-28 12 0,-11 2 0,34-11-1365,4-1-5461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44:50.445"/>
    </inkml:context>
    <inkml:brush xml:id="br0">
      <inkml:brushProperty name="width" value="0.05" units="cm"/>
      <inkml:brushProperty name="height" value="0.05" units="cm"/>
      <inkml:brushProperty name="color" value="#E71224"/>
    </inkml:brush>
  </inkml:definitions>
  <inkml:trace contextRef="#ctx0" brushRef="#br0">345 71 24575,'-3'1'0,"0"1"0,1-1 0,-1 1 0,0-1 0,0 1 0,1 0 0,-1 0 0,1 0 0,0 1 0,-3 2 0,-5 4 0,-34 30 0,2 0 0,1 3 0,2 2 0,-61 90 0,96-128 0,1 1 0,0 0 0,0 0 0,0 0 0,1 0 0,0 0 0,-1 9 0,-3 55 0,3-34 0,-3 309 0,8-204 0,-4-41 0,7 142 0,30-46 0,-29-169 0,21 68 0,-17-64 0,-1 0 0,6 43 0,-13-54 0,1 0 0,0 0 0,2-1 0,1 1 0,0-1 0,2 0 0,0-1 0,14 25 0,6 3 0,-19-30 0,0-2 0,1 1 0,19 21 0,-4-11 0,1 0 0,1-2 0,37 25 0,-44-35 0,1-2 0,1 0 0,0-2 0,0 0 0,41 11 0,-17-10 0,1-2 0,84 5 0,94-13 0,-139-2 0,3262-2 0,-1900 4 0,-1392-4 0,0-3 0,-1-2 0,87-25 0,-56 12 0,-70 18 0,-1-1 0,1-1 0,-1 0 0,20-11 0,-27 12 0,-1-1 0,0 0 0,0 0 0,0-1 0,-1 0 0,0 0 0,0-1 0,0 1 0,8-15 0,27-35 0,3 1 0,2 2 0,62-56 0,-15 16 0,-84 84 0,-1 0 0,-1 0 0,1-1 0,-1 0 0,-1 0 0,0 0 0,-1-1 0,1 0 0,-2 0 0,0-1 0,0 1 0,-1-1 0,-1 0 0,2-16 0,3-80 0,-7-111 0,-2 86 0,2-3 0,-1-133 0,0 253 0,0-1 0,-1 0 0,-1 1 0,0-1 0,-2 1 0,0 0 0,0 0 0,-2 1 0,0-1 0,0 2 0,-16-23 0,2 5 0,-2 0 0,-1 2 0,-41-41 0,50 58 0,1 1 0,-2 0 0,0 1 0,0 1 0,-1 0 0,-1 1 0,1 1 0,-1 0 0,-20-4 0,3 3 0,-1 2 0,-48-4 0,-77 4 0,-35-4 0,-135-11 0,-3 23 0,141 0 0,-1296 0 0,891-33 0,559 25 0,0-1 0,-62-23 0,59 17 0,-72-14 0,69 18 0,0-1 0,1-2 0,1-3 0,-70-34 0,68 32 0,-2 2 0,0 1 0,-1 3 0,-73-9 0,46 14 0,-148 5 0,112 4 0,-1109-2 0,1209 0-114,0 1 1,0 0-1,1 0 0,-1 1 0,0 0 1,1 1-1,-1 1 0,1-1 0,0 2 1,0-1-1,-12 9 0,7-2-6712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07:43.209"/>
    </inkml:context>
    <inkml:brush xml:id="br0">
      <inkml:brushProperty name="width" value="0.05" units="cm"/>
      <inkml:brushProperty name="height" value="0.05" units="cm"/>
      <inkml:brushProperty name="color" value="#E71224"/>
    </inkml:brush>
  </inkml:definitions>
  <inkml:trace contextRef="#ctx0" brushRef="#br0">0 146 24575,'31'0'0,"10"0"0,25 0 0,29 0-2584,3 0 2584,-25 0 0,2 0 0,-9 0 0,3 0-1469,22 0 0,7 0 1469,-18 0 0,3 0 0,-3 0 0,13 0 0,1 0 0,-9 0 0,5 0 0,-5 0 0,8 0 0,0 0 0,-20 0 0,2 0 0,2 0 0,2 0 0,1 0 0,0 0 0,-5 0 0,0 0 0,0 0 0,-1 0 0,0 0 0,-1 0 0,-3 0 0,-1 0 0,0 0 0,1 0 0,-1 0 0,0 0-259,1 0 1,0 0 0,-1 0 258,29 0 0,-1 0 0,-6 0 0,-2 0 0,0 0 0,-2 0 0,-8 0 0,-2 0-382,1 0 0,-3 0 382,-19 0 0,-1 0 0,18 0 0,-2 0 0,6 0 0,-10 0 0,0 0 0,11 0 663,15 0-663,-9 0 0,-8 0 0,-3 0 2580,-8 0-2580,-7 0 2347,5 0-2347,-20 0 1082,11 0-1082,-13 0 389,1 0-389,-2 0 0,-1 0 0,-4 0 0,11 0 0,-11 0 0,12 0 0,-6-5 0,7 3 0,0-8 0,0 8 0,0-8 0,0 3 0,22-5 0,-17 5 0,10-3 0,-17 3 0,-11 1 0,5-5 0,-7 5 0,0-5 0,-6 0 0,-6 1 0,-7 0 0,-5 5 0,-3 1 0,-2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05:29.350"/>
    </inkml:context>
    <inkml:brush xml:id="br0">
      <inkml:brushProperty name="width" value="0.05" units="cm"/>
      <inkml:brushProperty name="height" value="0.05" units="cm"/>
      <inkml:brushProperty name="color" value="#E71224"/>
    </inkml:brush>
  </inkml:definitions>
  <inkml:trace contextRef="#ctx0" brushRef="#br0">1 1 24575,'22'0'0,"13"0"0,8 0 0,15 0 0,15 0 0,-6 0 0,24 0 0,-21 0 0,4 0 0,-5 0 0,3 0-924,21 3 1,2 2 923,-18-2 0,-2 3 0,7 6 0,1 1 0,0-3 0,1 0 0,6 3 0,-1 0 0,-3-4 0,-4-1 0,-16 0 0,2 0 0,31 1 0,0 1 0,-37-3 0,0 1 0,3-2 0,6 0 0,-4 1 0,-1 1 0,-2 0-652,11-4 0,0 1 652,-10 2 0,0 0 0,6-2 0,-3-1-274,-17 0 0,-2 1 274,6-1 0,1-1 0,4-3 0,0 0 0,35 0 0,-27 0 0,-2 0 0,12 0 0,-27 0 0,0 0 0,35 0 0,8 0 0,-10 0 0,-9 0 0,7 0-175,-7 0 175,1 0 0,6 0 0,13 0 0,-22 0 0,26 0 0,-31 0 496,-11 0 1,1 0-497,17 0 0,-4 0 0,-1 0 0,-3 0 0,-1 0 0,0 0 0,6 0 0,-18 0 0,2 0 0,42 0 0,-9 0 0,-39 0 0,2 0 0,1 0 0,0 0 0,-4 0 0,2 0 0,12 0 0,1 0 0,-11 0 0,-2 0 0,2 0 0,-1 0 0,6 0 0,-1 0 0,-3 0 0,0 0 0,8 0 0,1 0 0,-5 0 0,1 0 0,5 0 0,0 0 0,-1 0 0,1 0 77,0 0 0,0 0-77,5 0 0,1 0 0,-5 0 0,0 0 0,4 0 0,1 0 0,-5 0 0,-2 0 0,36 0 0,-27 0 0,0 0 0,-19 0 0,0 0 0,21 0 0,2 0 0,-11 0 0,-2 0 0,1 0 0,0 0 0,-5 0 0,-1 0 0,5 0 0,0 0 0,-3 0 0,-3 0 0,36 0 0,-21 0 0,-3 0 204,-6 0-204,2 0 0,2 0 0,3 0 0,-19 0 0,0 0 0,36 0 0,6 0 0,-17 0 0,5 0 0,-5 0 0,-1 0 0,7 0 0,-15 0 0,15 0 0,-6 0 0,8 0 0,-9 0 0,-25 0 0,1 0 0,29 0 0,-24 0 0,1 0 0,38 0 0,1 0 0,-11 0 0,-34 0 0,-1 0 0,22 0 0,-7 0 0,2 0 0,25 0 0,-29 0 0,0 0 0,-9 0 0,-3 0 0,29-6 0,-15 2 0,2-1-604,21-2 604,-16-1 0,4 0 0,-17 4 0,-1 0 0,6-4 0,0 0 0,0 0 0,-1 0 0,-4 0 0,0 0 0,3 0 0,1 0 0,-4 4 0,-1 0 0,-9-3 0,2 1 0,28 1 0,3 1 0,-22-4 0,1 0 0,19 3 0,0 1 0,-24 0 0,-4 0 0,39-2 0,-6 5 0,-33-6 0,2 0 0,0 6 0,-1 0 0,45-6 0,-7 7 0,-16 0 0,19 0 0,-8 0 0,7-6 380,-17 4-380,5-4 0,-5 6 0,-1 0 0,7 0 0,-15 0 1170,7 0-1170,-9 0 394,0 0-394,-8 0 883,-1 0-883,-8 0 300,-7 0-300,-7 0 0,-2 0 0,-15-4 0,11 3 0,-16-3 0,-2 4 0,-11 0 0,-13 0 0,-13 0 0,12 0 0,-6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2:54:53.328"/>
    </inkml:context>
    <inkml:brush xml:id="br0">
      <inkml:brushProperty name="width" value="0.05" units="cm"/>
      <inkml:brushProperty name="height" value="0.05" units="cm"/>
      <inkml:brushProperty name="color" value="#E71224"/>
    </inkml:brush>
  </inkml:definitions>
  <inkml:trace contextRef="#ctx0" brushRef="#br0">11315 1 24575,'-2'0'0,"0"1"0,-1 0 0,1 0 0,0 0 0,-1 0 0,1 0 0,0 0 0,0 1 0,0-1 0,0 1 0,0-1 0,-2 4 0,-6 3 0,-75 57 0,-3-5 0,-107 55 0,-203 79 0,162-106 0,35-15 0,95-29 0,-68 29 0,129-51 0,-76 49 0,65-32 0,-66 61 0,94-73 0,1 1 0,1 1 0,-40 59 0,48-58 0,1 1 0,1 0 0,1 1 0,2 1 0,1 1 0,-8 41 0,-35 193 0,45-200 0,-2 135 0,14-95 0,-4 156 0,-5-211 0,-3-1 0,-2 0 0,-34 88 0,8-23 0,14-32 0,4-15 0,-32 78 0,23-82 0,-3-2 0,-45 67 0,52-94 0,-2-1 0,-1-2 0,-2 0 0,-56 47 0,-23 4 0,-212 128 0,274-186 0,-307 169 0,121-75 0,-120 55 0,193-97 0,-27 12 0,-192 75 0,207-88 0,116-57 0,-1-2 0,-1-3 0,-78 13 0,30-8 0,-83 29 0,-54 13 0,136-34 0,30-13 0,-1-3 0,-127 4 0,111-11 0,-107 20 0,-422 79 0,489-80 0,-131 41 0,78-17 0,-219 20 0,378-65 0,-86 13 0,41-4 0,-104 3 0,-254-18 0,406 1 0,0 0 0,1-2 0,-1-1 0,1-2 0,-33-10 0,-110-53 0,148 61 0,-36-14 0,-108-27 0,20 9 0,43 7 0,-169-32 0,212 54 0,-161-18 0,-320 24 160,297 7-1685,181-2-5301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05:32.296"/>
    </inkml:context>
    <inkml:brush xml:id="br0">
      <inkml:brushProperty name="width" value="0.05" units="cm"/>
      <inkml:brushProperty name="height" value="0.05" units="cm"/>
      <inkml:brushProperty name="color" value="#E71224"/>
    </inkml:brush>
  </inkml:definitions>
  <inkml:trace contextRef="#ctx0" brushRef="#br0">7779 0 24575,'-20'0'0,"3"0"0,-34 0 0,-6 7 0,-11 0 0,-26 14-1504,-1 2 1504,38-4 0,-1 0 0,0-2 0,-2-1-638,-14 1 0,-3-1 638,5 0 0,0-1 0,-10-1 0,-1-1 0,1 0 0,0 0 0,-2 0 0,0-1 0,6-3 0,0-1 0,-5 1 0,4-1 0,28 0 0,-1-1 0,-33-2 0,2-1-728,10 2 728,-3-2 0,-3-1 0,27-2 0,1 0 0,-9 2 0,-1 1 0,6-4 0,2 0-241,-39 6 241,7-5 0,-1 6 0,-7-1 0,9-5 0,8 6 0,3-2 985,15-3-985,9 8 1642,9-3-1642,7 4 830,0 0-830,0 0 292,5 4-292,-3 2 0,3 4 0,-6 7 0,6-5 0,-6 11 0,11-6 0,-13 14 0,12-6 0,-14 19 0,13-11 0,-21 30 0,23-21 0,-23 21 0,18-8 0,-11 1 0,4 6 0,-4 1 0,11-7-355,4-17 1,-2 1 354,-11 29 0,10-24 0,1 1 0,-17 29 0,21-35 0,-1 1 0,1-4 0,1-1 0,-16 40 0,6-23 0,-1-2 0,0 6 0,-7 6 0,-2 4 0,16-24 0,0 0-586,-6 10 0,-2 0 586,2-3 0,1-5 0,-6 13 0,3-17 0,-1 1 0,-13 24-295,11-22 0,1 0 295,-9 16 0,12-28 0,1-1 0,-13 21 0,12-24 0,-1 1 0,-23 30 0,0 0 0,2-8 0,18-22 0,-1-1 0,-28 19 0,-8 8 0,5-12 0,-3 3 0,7-7 0,16-13 0,0-1 0,-27 17 0,-7 0 0,30-19 0,-1-1 0,-30 7 0,0 5 0,-3 1 0,27-19 0,1-2-539,-7 7 0,0 0 539,3-4 0,5-4 0,-11 0 0,-3 7 0,-1 0 26,5-7-26,1 3 0,2 0 0,7-6 0,-3 2 0,1-2 0,2-5 0,7 1 0,0 1 1068,-9 2-1068,-7 1 591,10-3-591,15-6 1185,1-1-1185,12 0 679,2-5-679,11-2 0,1-4 0,5 0 0,4 0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07:47.156"/>
    </inkml:context>
    <inkml:brush xml:id="br0">
      <inkml:brushProperty name="width" value="0.05" units="cm"/>
      <inkml:brushProperty name="height" value="0.05" units="cm"/>
      <inkml:brushProperty name="color" value="#E71224"/>
    </inkml:brush>
  </inkml:definitions>
  <inkml:trace contextRef="#ctx0" brushRef="#br0">0 8808 24575,'14'0'0,"13"11"0,9-9 0,12 20 0,7-20 0,3 20 0,15-13 0,3 5-410,17-2 410,-7-10-489,-30 1 1,1 1 488,-3-4 0,0 0 0,5 0 0,0 0 0,3 0 0,1 0 0,-3 0 0,-2 0 0,42 0 0,-28-4 0,-1 0 0,25-5 0,-36-1 0,0-1 0,31-11 0,-15-12 0,10-10 0,-10 2 0,-26 9 0,-3-1 0,10-8-177,-9 6 0,-2-1 177,-3-11 0,-3 10 0,-2-3 0,6-30 0,4 7 0,-17 13 0,-3 1 0,-4-1 0,5 0 0,0-1 0,-8-8 0,19-22 0,-12 15 0,13-24 0,-19 29 0,11-18 0,-12 4 0,0 14 0,6-27 0,-13 29 0,0 10 0,0-1 0,1-14 0,-2 16 0,1-1 0,9-38 0,3 16 0,-10 6 0,0 2 0,9 4 0,-8-11 0,-1 1 0,4 10-418,0-9 1,-1-3 417,-2-13 0,2 23 0,0-2 0,-10 10 0,-2 3 0,14-29 0,-9 14 0,0 0 0,9-13 0,-9 20 0,1 0-11,13-23 11,-10-3 0,2 27 0,0 0 0,0-27 0,-3 29 0,0 1 0,-2-13 0,8-25 0,-5 6 0,11-6 0,-15 41 0,0 0 0,15-28 0,-12 30 0,0-2 0,2 4 0,2 1 0,9-26 0,8-18 0,-4 25 0,2-10 0,1 1 0,-10 23 0,0 2 0,4-7 0,-5 8 0,1 0 0,8-13 0,-11 16 0,-1-1 0,14-24 0,6-18 0,-9 30 0,8-14 0,0-1 0,7 5 0,-10-5 0,14 12 0,-6-23 0,10 19 0,-24 21 0,-2 1 0,19-18 0,-15 18 0,-1 1 0,11-15 0,-7 13 0,1 1 0,14-19 0,11-1 0,2-7 0,8 7 54,-31 29 0,1 1-54,1 4 0,1 1 0,1 0 0,-1 0 0,41-15 0,-37 18 0,0 1 0,22-9-51,19-2 51,-12 3 0,-25 14 0,2-1 0,9-5 0,1 0 0,-9 2 0,0 0 0,3 2 0,-3 0 0,20-18 0,7 10 0,-15-3 0,7 5 0,-9 1 837,0-1-837,0 1 0,0 0 0,0 0 395,0 0-395,0-1 861,-7 2-861,5-1 437,-6 1-437,8-1 0,-7 6 0,5-5 0,-6 11 0,1-4 0,5 5 0,-5-6 0,7 5 0,0-5 0,0 6 0,-8 0 0,28-11 0,-30 9 0,22-8 0,-36 11 0,6 0 0,-12 1 0,4-1 0,-11 2 0,3-1 0,-9 0 0,4 1 0,-6-5 0,-5 4 0,4-3 0,-9 4 0,4 1 0,0-1 0,-3 1 0,3-1 0,-5 1 0,0 0 0,0-6 0,1 0 0,-1 0 0,1-4 0,0 3 0,14-19 0,-6 12 0,12-12 0,-10 14 0,8-6 0,-1 4 0,9-12 0,4 11 0,-2-11 0,8 9 0,-1-10 0,3 10 0,-4-3 0,2 5 0,-5 6 0,1-4 0,-2 9 0,-7-8 0,0 9 0,0-4 0,-6 5 0,-1 0 0,-6 1 0,-5 0 0,-1 5 0,-5-4 0,0 4 0,0 0 0,-4-3 0,-1 3 0,-4-3 0,0-6 0,0 3 0,0-8 0,0 4 0,0-5 0,5-1 0,-4 6 0,4-4 0,-1 9 0,-3-5 0,3 6 0,-4 0 0,4 4 0,-3-3 0,3 10 0,-4-1 0,0 8 0,0 0 0,0 0 0,0 0 0,0 0 0,0 0 0,0 0 0,0 0 0,0 5 0,0 2 0,0 4 0,0 0 0,0 0 0,0 6 0,0 1 0,0 6 0,0 7 0,0 1 0,0 7 0,0 1 0,-6 6 0,4-5 0,-3 6 0,-1-8 0,-1 7 0,0-5 0,-4 13 0,4-13 0,-6 14 0,1-14 0,-1 5 0,1-7 0,0 0 0,5 1 0,-4-2 0,5-5 0,-1 4 0,-3-4 0,9-1 0,-5-1 0,6-7 0,0 0 0,-5 0 0,4-6 0,-4-1 0,5-6 0,0 0 0,0-4 0,0 3 0,0-9 0,0 4 0,0-5 0,0-8 0,0-6 0,0-4 0,0-9 0,0 2 0,0-10 0,0-1 0,0-6 0,0-7 0,0-2 0,0-6 0,0 0 0,0 0 0,0 6 0,0-5 0,0 13 0,0-6 0,0 6 0,0 1 0,0 6 0,0-5 0,0 5 0,0-7 0,0 1 0,0 0 0,0 0 0,0-7 0,0-2 0,0-6 0,0 0 0,0 0 0,0-1 0,0 8 0,0-6 0,0 12 0,0 1 0,0 3 0,0 9 0,0-4 0,0 6 0,0-1 0,0 6 0,0 1 0,0 0 0,0 3 0,0-3 0,0 5 0,0 0 0,0 0 0,4 0 0,-3 4 0,2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1.046"/>
    </inkml:context>
    <inkml:brush xml:id="br0">
      <inkml:brushProperty name="width" value="0.05" units="cm"/>
      <inkml:brushProperty name="height" value="0.05" units="cm"/>
      <inkml:brushProperty name="color" value="#E71224"/>
    </inkml:brush>
  </inkml:definitions>
  <inkml:trace contextRef="#ctx0" brushRef="#br0">1 105 24575,'19'0'0,"3"0"0,18 0 0,-5 0 0,11 0 0,-5 0 0,7 0 0,0 0 0,8 0 0,-13 0 0,11-5 0,-12 3 0,-1-8 0,-1 9 0,-7-9 0,0 9 0,0-9 0,-6 4 0,-1 0 0,-6-3 0,1 8 0,-6-4 0,4 5 0,-4-4 0,5 2 0,-5-2 0,4 4 0,-4-5 0,1 4 0,2-3 0,-7 4 0,3-4 0,-5 3 0,5-4 0,-4 5 0,4 0 0,-5 0 0,0 0 0,-4-4 0,-1 3 0,-4-3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2.735"/>
    </inkml:context>
    <inkml:brush xml:id="br0">
      <inkml:brushProperty name="width" value="0.05" units="cm"/>
      <inkml:brushProperty name="height" value="0.05" units="cm"/>
      <inkml:brushProperty name="color" value="#E71224"/>
    </inkml:brush>
  </inkml:definitions>
  <inkml:trace contextRef="#ctx0" brushRef="#br0">1 29 24575,'13'0'0,"2"0"0,0 0 0,4 0 0,-4 0 0,5 0 0,0 0 0,-4 0 0,2 0 0,-2 0 0,4 0 0,0 0 0,0 0 0,0 0 0,0 0 0,0 0 0,1 0 0,-6 0 0,4 0 0,-9 0 0,9 0 0,-9-5 0,9 4 0,-9-3 0,4 0 0,-4 3 0,-1-3 0,0 4 0,0 0 0,0-4 0,0 3 0,-1-3 0,1 4 0,0 0 0,0 0 0,0 0 0,5 0 0,1 0 0,5 0 0,0 0 0,0 0 0,-4 0 0,2 0 0,-7 0 0,3 0 0,-5 0 0,0 0 0,0 0 0,0 0 0,-4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5.625"/>
    </inkml:context>
    <inkml:brush xml:id="br0">
      <inkml:brushProperty name="width" value="0.05" units="cm"/>
      <inkml:brushProperty name="height" value="0.05" units="cm"/>
      <inkml:brushProperty name="color" value="#E71224"/>
    </inkml:brush>
  </inkml:definitions>
  <inkml:trace contextRef="#ctx0" brushRef="#br0">1 1 24575,'8'0'0,"12"0"0,-8 0 0,18 0 0,-8 0 0,6 0 0,10 0 0,-9 0 0,11 0 0,-1 0 0,-4 0 0,5 0 0,-7 0 0,0 0 0,-6 0 0,5 0 0,-11 0 0,5 0 0,-6 0 0,1 0 0,-1 0 0,-5 0 0,4 0 0,-4 0 0,0 0 0,4 0 0,-4 0 0,1 0 0,3 0 0,-9 0 0,9 0 0,-9 0 0,9 0 0,-9 0 0,4 0 0,-5 0 0,5 0 0,-3 0 0,3 0 0,0 0 0,-4 0 0,4 4 0,0-3 0,-4 3 0,4-4 0,-5 0 0,0 0 0,5 0 0,-3 0 0,3 4 0,-5-3 0,0 3 0,0-4 0,0 0 0,4 0 0,-3 0 0,8 0 0,-7 0 0,3 0 0,-5 0 0,0 0 0,0 0 0,0 0 0,-4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1.046"/>
    </inkml:context>
    <inkml:brush xml:id="br0">
      <inkml:brushProperty name="width" value="0.05" units="cm"/>
      <inkml:brushProperty name="height" value="0.05" units="cm"/>
      <inkml:brushProperty name="color" value="#E71224"/>
    </inkml:brush>
  </inkml:definitions>
  <inkml:trace contextRef="#ctx0" brushRef="#br0">1 105 24575,'19'0'0,"3"0"0,18 0 0,-5 0 0,11 0 0,-5 0 0,7 0 0,0 0 0,8 0 0,-13 0 0,11-5 0,-12 3 0,-1-8 0,-1 9 0,-7-9 0,0 9 0,0-9 0,-6 4 0,-1 0 0,-6-3 0,1 8 0,-6-4 0,4 5 0,-4-4 0,5 2 0,-5-2 0,4 4 0,-4-5 0,1 4 0,2-3 0,-7 4 0,3-4 0,-5 3 0,5-4 0,-4 5 0,4 0 0,-5 0 0,0 0 0,-4-4 0,-1 3 0,-4-3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2.735"/>
    </inkml:context>
    <inkml:brush xml:id="br0">
      <inkml:brushProperty name="width" value="0.05" units="cm"/>
      <inkml:brushProperty name="height" value="0.05" units="cm"/>
      <inkml:brushProperty name="color" value="#E71224"/>
    </inkml:brush>
  </inkml:definitions>
  <inkml:trace contextRef="#ctx0" brushRef="#br0">1 29 24575,'13'0'0,"2"0"0,0 0 0,4 0 0,-4 0 0,5 0 0,0 0 0,-4 0 0,2 0 0,-2 0 0,4 0 0,0 0 0,0 0 0,0 0 0,0 0 0,0 0 0,1 0 0,-6 0 0,4 0 0,-9 0 0,9 0 0,-9-5 0,9 4 0,-9-3 0,4 0 0,-4 3 0,-1-3 0,0 4 0,0 0 0,0-4 0,0 3 0,-1-3 0,1 4 0,0 0 0,0 0 0,0 0 0,5 0 0,1 0 0,5 0 0,0 0 0,0 0 0,-4 0 0,2 0 0,-7 0 0,3 0 0,-5 0 0,0 0 0,0 0 0,0 0 0,-4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5.625"/>
    </inkml:context>
    <inkml:brush xml:id="br0">
      <inkml:brushProperty name="width" value="0.05" units="cm"/>
      <inkml:brushProperty name="height" value="0.05" units="cm"/>
      <inkml:brushProperty name="color" value="#E71224"/>
    </inkml:brush>
  </inkml:definitions>
  <inkml:trace contextRef="#ctx0" brushRef="#br0">1 1 24575,'8'0'0,"12"0"0,-8 0 0,18 0 0,-8 0 0,6 0 0,10 0 0,-9 0 0,11 0 0,-1 0 0,-4 0 0,5 0 0,-7 0 0,0 0 0,-6 0 0,5 0 0,-11 0 0,5 0 0,-6 0 0,1 0 0,-1 0 0,-5 0 0,4 0 0,-4 0 0,0 0 0,4 0 0,-4 0 0,1 0 0,3 0 0,-9 0 0,9 0 0,-9 0 0,9 0 0,-9 0 0,4 0 0,-5 0 0,5 0 0,-3 0 0,3 0 0,0 0 0,-4 0 0,4 4 0,0-3 0,-4 3 0,4-4 0,-5 0 0,0 0 0,5 0 0,-3 0 0,3 4 0,-5-3 0,0 3 0,0-4 0,0 0 0,4 0 0,-3 0 0,8 0 0,-7 0 0,3 0 0,-5 0 0,0 0 0,0 0 0,0 0 0,-4 0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9:22.970"/>
    </inkml:context>
    <inkml:brush xml:id="br0">
      <inkml:brushProperty name="width" value="0.05" units="cm"/>
      <inkml:brushProperty name="height" value="0.05" units="cm"/>
      <inkml:brushProperty name="color" value="#E71224"/>
    </inkml:brush>
  </inkml:definitions>
  <inkml:trace contextRef="#ctx0" brushRef="#br0">0 7252 24575,'26'0'0,"-2"0"0,30 0 0,-3 0 0,6 6 0,34 9 0,-18 0-324,-17-4 1,1 0 323,21 3 0,-24-3 0,2 0 0,-6-3 0,0 1 0,8 2 0,2 0 0,-2-3 0,-1-1 0,22 2 0,20-3 0,-43-5 0,1-2 0,-2 1 0,3 0 0,11 0 0,0 0 0,-16 0 0,-2 0 0,2 0 0,-1 0 0,0 0 0,1 0 0,5 0 0,-1 0 0,-3 0 0,0 0 0,3 0 0,1 0 0,-1 0 0,1 0 0,-5 0 0,1 0 0,10 1 0,-3-2 0,21-4 0,-11 1 0,0-1 0,17-9 0,-19 5 0,0 1 0,18-6 0,-26 3 0,0-1 0,13-4 0,-19 5 0,3-1 0,-5 1 0,0 0 0,38-12 0,-29 8 0,0-1 0,34-13 0,-1 6-446,-39 8 1,1 1 445,-8 2 0,0 0 0,4-2 0,0-2 0,-2-2 0,0 0-189,-3 3-1,0-1 190,39-19 0,-26 15 0,-1 1 0,24-11 0,-23 8 0,1-1-370,-13 4 1,-2 0 369,5-3 0,1-1 0,-1 1 0,1-1 0,4 0 0,1 0 0,-3-4 0,0 0 0,5-1 0,-1-1 0,-3-3 0,0 0 0,3 0 0,1 0 0,-8 1 0,-1 0 0,8 0 0,-1-1 0,-7-3 0,0 0 0,0 4 0,0-2 0,0-5 0,-3 1 0,25-16 0,-17 6 0,-2 1 0,1-2 0,6-4 0,-2-1 0,-12 3 0,-7 13 0,0-1 0,8-22 252,6-2-252,-5 0 0,-3-4 1002,-13 14-1002,4-6 390,-10 2-390,3 4 807,-4-11-807,-1 13 205,-5-13-205,3 5 0,-8-7 0,9 0 0,-9 0 0,3 0 0,-4-9 0,-1 7 0,0-7 0,0 9 0,1-28 0,0 13 0,-5-8 0,-3 8 0,0 12 0,-4-16 0,10 0 0,-4-1 0,6 1 0,-1 9 0,1-7 0,-1 15 0,0-7 0,0 9 0,0 0 0,6 0 0,0 7 0,7-5 0,16-11 0,-13 13 0,25-7 0,-20 19 0,10 3 0,-6 1 0,7 0 0,-8 9 0,12 4 0,-13 3 0,12-1 0,-13 6 0,6-6 0,-8 13 0,0-4 0,0 4 0,1-1 0,-1-3 0,6 9 0,-4-5 0,12 0 0,-13 4 0,13-9 0,-6 9 0,1-9 0,-3 4 0,9-9 0,-11 3 0,5-2 0,-16 10 0,-6-4 0,0 5 0,0-1 0,-4-3 0,3 7 0,-8-7 0,8 8 0,-8-8 0,3 8 0,-4-3 0,-1 0 0,1-2 0,-1 1 0,1-4 0,4 4 0,-3 0 0,3-4 0,-4 3 0,0-4 0,0 0 0,5-10 0,0 8 0,1-7 0,-1 3 0,-5 4 0,5-4 0,-3 0 0,2 4 0,-3-4 0,-1 6 0,0 0 0,0-1 0,0 1 0,-4 0 0,2 0 0,-2-1 0,4 1 0,-4 0 0,3 0 0,-3-6 0,3 9 0,-3-8 0,3 10 0,-4-5 0,5-1 0,0 6 0,-5-4 0,4 4 0,5-10 0,-1 3 0,10 2 0,-7 5 0,4 1 0,6 7 0,-5-7 0,18 8 0,-4-5 0,13-2 0,1 7 0,-1-5 0,7 10 0,-5-5 0,13 6 0,-13 0 0,13 0 0,-13 0 0,6 0 0,-8 0 0,8 0 0,-6 0 0,5 0 0,-7 0 0,0 0 0,0 0 0,0 0 0,0 0 0,15 0 0,-11 6 0,4 0 0,-10 0 0,-11 4 0,5-9 0,-1 10 0,-4-10 0,5 9 0,-7-9 0,0 9 0,0-9 0,0 9 0,0-4 0,0 0 0,0-1 0,0 0 0,-5-4 0,3 9 0,-3-9 0,5 4 0,-6 0 0,5-4 0,-5 3 0,6-4 0,0 5 0,0-3 0,7 2 0,-5-4 0,11 6 0,10-5 0,-4 10 0,18-10 0,-20 4 0,6-5 0,-1 0 0,-5 6 0,14-5 0,-7 4 0,1 1 0,5-5 0,3 11 0,1-11 0,-16 5 0,-1 1 0,15 0 0,-16 1 0,1-1 0,18 0 0,16 5 0,0-4 0,0 0 0,-9-2 0,7 0 0,-15-4 0,15 10 0,-15-5 0,6 1 0,21 3 0,-22-3 0,22-1 0,-29-2 0,0 1 0,0-4 0,0 3 0,-7-5 0,5 0 0,-13 6 0,6-5 0,-8 4 0,0-5 0,0 0 0,0 0 0,0 0 0,0 0 0,0 0 0,0 0 0,8 0 0,-6 0 0,5 0 0,-13 0 0,4 0 0,10 0 0,-10 0 0,8 0 0,-21 0 0,0 0 0,0 0 0,0-5 0,-5 4 0,3-4 0,-3 5 0,-1-4 0,4 3 0,-9-4 0,10 5 0,-5 0 0,0 0 0,5 0 0,-10 0 0,9 0 0,-9 0 0,9 0 0,-3 0 0,-1 0 0,5 0 0,-6 0 0,7 0 0,8 0 0,-6 0 0,7 0 0,-15 0 0,5 0 0,-5 0 0,6 0 0,-6 0 0,5 0 0,-10 0 0,9 0 0,-4 0 0,1-4 0,3 2 0,-9-2 0,4-1 0,-6 4 0,6-3 0,-5-1 0,5 4 0,-11-7 0,10 6 0,-8-2 0,9 0 0,-6 3 0,0-8 0,9 3 0,-12 0 0,11-3 0,-13 8 0,6-3 0,-1-1 0,0-1 0,0 1 0,-5-4 0,10 8 0,-13-7 0,18 2 0,-18 1 0,18-5 0,-13 4 0,9-5 0,-6 6 0,-5-4 0,4 3 0,-4-3 0,5-2 0,-5 6 0,4-4 0,-4 3 0,1 0 0,2-3 0,-2 4 0,-1-5 0,4 0 0,-4 0 0,0 5 0,-1-4 0,0 4 0,-4-5 0,8 1 0,-8-1 0,3 5 0,-4-3 0,0 7 0,1-7 0,-1 3 0,0-1 0,0-2 0,0 3 0,-4-3 0,3 3 0,-7-3 0,7 7 0,-4-7 0,5 4 0,-4-5 0,2 4 0,-6-2 0,3 2 0,0-4 0,-3-5 0,7 4 0,-7-10 0,3 5 0,1-5 0,1-6 0,0-2 0,3 1 0,-8-5 0,8 5 0,-7-7 0,7 1 0,-7-7 0,3 6 0,-5-6 0,0 0 0,0 5 0,0-12 0,0 12 0,0-11 0,0 11 0,0-5 0,0 13 0,0-5 0,0 10 0,0 1 0,-5 2 0,-5 4 0,-1-1 0,-4-3 0,1 4 0,-2-1 0,-4-3 0,-6 7 0,4-7 0,-9 7 0,3-3 0,-5 3 0,0 1 0,0 0 0,-1 5 0,1-4 0,0 9 0,0-4 0,0 5 0,-22 0 0,16 0 0,-15 0 0,14 0 0,5 0 0,-5 0 0,0 0 0,5 0 0,-4 0 0,5 0 0,1 5 0,0-4 0,0 9 0,-1-9 0,7 8 0,1-8 0,6 8 0,-1-7 0,1 6 0,5-2 0,-4-1 0,3 4 0,-4-8 0,5 3 0,1 0 0,0-3 0,3 3 0,-3-4 0,1 4 0,3-3 0,-4 7 0,5-7 0,0 7 0,0-7 0,-1 7 0,1-7 0,0 4 0,-5-1 0,3-3 0,-3 8 0,0-4 0,4 0 0,-4 4 0,0-8 0,3 7 0,-8-7 0,9 7 0,-5-7 0,1 3 0,4 0 0,-4-3 0,4 3 0,1-4 0,0 4 0,-4-3 0,2 3 0,-2 0 0,4-3 0,0 3 0,4 0 0,-3-3 0,4 3 0,-5-4 0,0 0 0,0 0 0,1 0 0,-1 0 0,4 4 0,-3-3 0,4 3 0,-6-4 0,2 0 0,-1 0 0,0 0 0,0 0 0,0 4 0,-1-3 0,1 3 0,0 0 0,0-3 0,0 3 0,0-4 0,0 4 0,0-3 0,0 3 0,0 0 0,0 1 0,-1 0 0,2 3 0,-2-8 0,1 4 0,4 0 0,-3-3 0,3 7 0,-4-7 0,0 7 0,0-3 0,0 0 0,0 3 0,0-7 0,4 7 0,-3-7 0,3 7 0,0-4 0,-3 5 0,3 0 0,0 0 0,-3 0 0,3 0 0,0 0 0,-3 0 0,2 0 0,1 0 0,-3 0 0,7 0 0,-7 0 0,7 0 0,-8 5 0,8 2 0,-8 4 0,8 0 0,-8 0 0,8 6 0,-8-5 0,8 5 0,-4 0 0,0-4 0,4 9 0,-3-9 0,-1 10 0,4-11 0,-4 11 0,5-5 0,-5 0 0,4 5 0,-4-5 0,5 6 0,0 1 0,0-1 0,0 0 0,0-6 0,0 5 0,0-11 0,0 11 0,0-11 0,0 5 0,0-6 0,0 0 0,0 1 0,0-1 0,0 0 0,0-5 0,0-1 0,5 0 0,-4-4 0,8 4 0,-8-5 0,3 1 0,0-5 0,-3 3 0,6-4 0,-6 5 0,7-4 0,-7 2 0,7-6 0,-7 3 0,3-4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1.046"/>
    </inkml:context>
    <inkml:brush xml:id="br0">
      <inkml:brushProperty name="width" value="0.05" units="cm"/>
      <inkml:brushProperty name="height" value="0.05" units="cm"/>
      <inkml:brushProperty name="color" value="#E71224"/>
    </inkml:brush>
  </inkml:definitions>
  <inkml:trace contextRef="#ctx0" brushRef="#br0">1 105 24575,'19'0'0,"3"0"0,18 0 0,-5 0 0,11 0 0,-5 0 0,7 0 0,0 0 0,8 0 0,-13 0 0,11-5 0,-12 3 0,-1-8 0,-1 9 0,-7-9 0,0 9 0,0-9 0,-6 4 0,-1 0 0,-6-3 0,1 8 0,-6-4 0,4 5 0,-4-4 0,5 2 0,-5-2 0,4 4 0,-4-5 0,1 4 0,2-3 0,-7 4 0,3-4 0,-5 3 0,5-4 0,-4 5 0,4 0 0,-5 0 0,0 0 0,-4-4 0,-1 3 0,-4-3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2:55:01.846"/>
    </inkml:context>
    <inkml:brush xml:id="br0">
      <inkml:brushProperty name="width" value="0.05" units="cm"/>
      <inkml:brushProperty name="height" value="0.05" units="cm"/>
      <inkml:brushProperty name="color" value="#E71224"/>
    </inkml:brush>
  </inkml:definitions>
  <inkml:trace contextRef="#ctx0" brushRef="#br0">1537 109 24575,'-444'17'0,"304"-6"0,-137 18 0,116 9 0,22-4 0,-132 5 0,264-38 0,0 0 0,1 0 0,-1 0 0,1 1 0,0 0 0,-1 0 0,1 1 0,-8 4 0,11-5 0,1 0 0,-1 0 0,1 1 0,-1-1 0,1 1 0,0 0 0,0-1 0,0 1 0,0 0 0,0 0 0,1 0 0,-1 0 0,1 1 0,0-1 0,0 0 0,0 1 0,0 3 0,-2 13 0,1-1 0,1 1 0,1 0 0,1 0 0,1-1 0,1 1 0,6 27 0,-7-41 0,0 1 0,0-1 0,1 1 0,0-1 0,0 0 0,0 0 0,1 0 0,0-1 0,0 1 0,0-1 0,1 0 0,0 0 0,0 0 0,0-1 0,11 7 0,-7-6 0,0 0 0,1-1 0,-1-1 0,1 1 0,0-1 0,0-1 0,0 0 0,0-1 0,0 0 0,11 0 0,245-3 0,-73-1 0,474 3 0,-647 2 0,1 0 0,-1 1 0,0 1 0,21 7 0,19 3 0,-12-4 0,1-2 0,96 3 0,-116-9 0,0 0 0,0 2 0,34 9 0,-33-6 0,1-1 0,48 2 0,535-7 0,-274-3 0,1656 2 0,-1950 2 0,59 11 0,-16-2 0,367 6 0,-252-15 0,-27 7 0,20 0 0,839-7 0,-530-3 0,842 1 0,-1307-2 0,0-2 0,49-11 0,-11 2 0,28-2 0,181-30 0,-273 42 0,0-1 0,0 0 0,-1-1 0,22-11 0,-32 14 0,0 0 0,0-1 0,0 0 0,0 0 0,-1 0 0,1 0 0,-1 0 0,0-1 0,0 1 0,0-1 0,-1 0 0,1 0 0,-1 0 0,0 0 0,0-1 0,0 1 0,0 0 0,0-7 0,1-8 0,-1-1 0,-1 0 0,0 1 0,-3-23 0,0 17 0,4-47 0,4 22 0,12-144 0,-17 191 0,-1 0 0,0 0 0,0 0 0,0 0 0,0-1 0,-1 1 0,1 0 0,-1 0 0,0 0 0,1 0 0,-2 0 0,1 0 0,0 0 0,0 1 0,-1-1 0,0 0 0,0 1 0,1-1 0,-1 1 0,-1-1 0,1 1 0,0 0 0,0 0 0,-1 0 0,0 0 0,1 0 0,-1 1 0,0-1 0,0 1 0,1 0 0,-6-2 0,-19-5 0,0 2 0,0 0 0,0 2 0,-41-2 0,-767-11-932,627 19 821,-1495 1 111,1587-7 522,97 1-392,0 0 0,0-1 1,-33-12-1,41 13-130,0 0 0,-1 1 0,1 0 0,-1 0 0,1 1 0,-17 1 0,4 0 0,-779-2 0,395 4 0,-1181-2-1614,1206 21 1767,12 24 189,-20 3 26,-9-31-198,-305-21 371,570 4-501,122 0-267,0-2-1,0 1 1,1-2-1,-1 1 1,-14-6-1,0-2-6598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2.735"/>
    </inkml:context>
    <inkml:brush xml:id="br0">
      <inkml:brushProperty name="width" value="0.05" units="cm"/>
      <inkml:brushProperty name="height" value="0.05" units="cm"/>
      <inkml:brushProperty name="color" value="#E71224"/>
    </inkml:brush>
  </inkml:definitions>
  <inkml:trace contextRef="#ctx0" brushRef="#br0">1 29 24575,'13'0'0,"2"0"0,0 0 0,4 0 0,-4 0 0,5 0 0,0 0 0,-4 0 0,2 0 0,-2 0 0,4 0 0,0 0 0,0 0 0,0 0 0,0 0 0,0 0 0,1 0 0,-6 0 0,4 0 0,-9 0 0,9 0 0,-9-5 0,9 4 0,-9-3 0,4 0 0,-4 3 0,-1-3 0,0 4 0,0 0 0,0-4 0,0 3 0,-1-3 0,1 4 0,0 0 0,0 0 0,0 0 0,5 0 0,1 0 0,5 0 0,0 0 0,0 0 0,-4 0 0,2 0 0,-7 0 0,3 0 0,-5 0 0,0 0 0,0 0 0,0 0 0,-4 0 0,-1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5.625"/>
    </inkml:context>
    <inkml:brush xml:id="br0">
      <inkml:brushProperty name="width" value="0.05" units="cm"/>
      <inkml:brushProperty name="height" value="0.05" units="cm"/>
      <inkml:brushProperty name="color" value="#E71224"/>
    </inkml:brush>
  </inkml:definitions>
  <inkml:trace contextRef="#ctx0" brushRef="#br0">1 1 24575,'8'0'0,"12"0"0,-8 0 0,18 0 0,-8 0 0,6 0 0,10 0 0,-9 0 0,11 0 0,-1 0 0,-4 0 0,5 0 0,-7 0 0,0 0 0,-6 0 0,5 0 0,-11 0 0,5 0 0,-6 0 0,1 0 0,-1 0 0,-5 0 0,4 0 0,-4 0 0,0 0 0,4 0 0,-4 0 0,1 0 0,3 0 0,-9 0 0,9 0 0,-9 0 0,9 0 0,-9 0 0,4 0 0,-5 0 0,5 0 0,-3 0 0,3 0 0,0 0 0,-4 0 0,4 4 0,0-3 0,-4 3 0,4-4 0,-5 0 0,0 0 0,5 0 0,-3 0 0,3 4 0,-5-3 0,0 3 0,0-4 0,0 0 0,4 0 0,-3 0 0,8 0 0,-7 0 0,3 0 0,-5 0 0,0 0 0,0 0 0,0 0 0,-4 0 0,-2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0:37.322"/>
    </inkml:context>
    <inkml:brush xml:id="br0">
      <inkml:brushProperty name="width" value="0.05" units="cm"/>
      <inkml:brushProperty name="height" value="0.05" units="cm"/>
      <inkml:brushProperty name="color" value="#E71224"/>
    </inkml:brush>
  </inkml:definitions>
  <inkml:trace contextRef="#ctx0" brushRef="#br0">0 63 24575,'5'0'0,"2"0"0,19 0 0,1 0 0,6 0 0,7 0 0,17 0 0,3 0 0,-1 0 0,31 0 0,-40 0 0,41 0 0,-25 0 0,9 0 0,1 0 0,6 0 0,-7 0 0,1 0 0,6 0 0,-15 0 0,-1 0 0,-3 0 0,-13 0 0,13 0 0,-13 0 0,5 0 0,-6 0 0,-1 0 0,0 0 0,-7 0 0,6 0 0,-13 0 0,6 0 0,-7 0 0,0 0 0,0-5 0,0 4 0,0-4 0,1 5 0,5 0 0,-4 0 0,5 0 0,-7-5 0,0 4 0,0-4 0,0 5 0,0 0 0,0 0 0,-5 0 0,3-5 0,-4 4 0,1-4 0,3 5 0,-3 0 0,-1 0 0,5 0 0,-5 0 0,0 0 0,5 0 0,-11 0 0,11 0 0,-10 0 0,3 0 0,5-5 0,-8 4 0,7-4 0,-9 5 0,0 0 0,0 0 0,0 0 0,-4-4 0,-2 3 0,-5-3 0,0 4 0,0 0 0,0 0 0,-4-4 0,3 3 0,-14-3 0,8 4 0,-10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0:39.620"/>
    </inkml:context>
    <inkml:brush xml:id="br0">
      <inkml:brushProperty name="width" value="0.05" units="cm"/>
      <inkml:brushProperty name="height" value="0.05" units="cm"/>
      <inkml:brushProperty name="color" value="#E71224"/>
    </inkml:brush>
  </inkml:definitions>
  <inkml:trace contextRef="#ctx0" brushRef="#br0">0 1 24575,'9'0'0,"5"0"0,17 0 0,16 0 0,13 0 0,-8 0 0,18 0 0,9 0 0,-7 0 0,13 0-456,-34 0 1,0 0 455,34 0 0,-26 0 0,-1 0 0,26 0-409,-2 0 409,3 0 0,-27 0 0,0 0 0,35 0 0,-37 0 0,0 0 0,39 0 0,-22 0 0,26 0 0,-39 0 0,13 0 0,-8 0 0,0 0 0,0 0 892,-7 0-892,5 0 428,-13 5-428,6-4 0,-1 5 0,-5-6 0,6 0 0,-8 0 0,-7 4 0,6-2 0,-13 3 0,6-1 0,-7-2 0,0 7 0,0-7 0,0 3 0,0-5 0,-5 0 0,3 5 0,-9-4 0,4 4 0,-2-5 0,-3 0 0,-2 0 0,-5 0 0,-5 0 0,0 0 0,0 0 0,1 0 0,-5 0 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0:41.786"/>
    </inkml:context>
    <inkml:brush xml:id="br0">
      <inkml:brushProperty name="width" value="0.05" units="cm"/>
      <inkml:brushProperty name="height" value="0.05" units="cm"/>
      <inkml:brushProperty name="color" value="#E71224"/>
    </inkml:brush>
  </inkml:definitions>
  <inkml:trace contextRef="#ctx0" brushRef="#br0">0 1 24575,'34'0'0,"-2"0"0,39 0 0,-3 0 0,25 0-1094,3 0 1094,-39 0 0,1 0 0,-5 0 0,1 0 0,13 0 0,2 0 0,-9 0 0,0 0 0,9 0 0,1 0 0,-5 0 0,-2 0 0,29 0 0,-14 0 0,-1 0 0,-4 0 0,-1 0 0,2 0 0,24 0 0,-45 0 0,1 0 0,-1 0 0,0 0 0,40 0 22,-9 0-22,-9 0 0,-1 0 0,-9 0 0,-8 0 0,-1 0 0,-8 0 815,0 0-815,-6 0 257,4 0-257,-11 0 0,5 0 0,-7 0 0,0 0 0,-6 0 0,5 0 0,-11 0 0,5 0 0,-6 0 0,-5 0 0,4 0 0,-3 0 0,-1 0 0,-1 0 0,-5 0 0,0 0 0,0 0 0,0 0 0,0 0 0,-4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1.046"/>
    </inkml:context>
    <inkml:brush xml:id="br0">
      <inkml:brushProperty name="width" value="0.05" units="cm"/>
      <inkml:brushProperty name="height" value="0.05" units="cm"/>
      <inkml:brushProperty name="color" value="#E71224"/>
    </inkml:brush>
  </inkml:definitions>
  <inkml:trace contextRef="#ctx0" brushRef="#br0">1 105 24575,'19'0'0,"3"0"0,18 0 0,-5 0 0,11 0 0,-5 0 0,7 0 0,0 0 0,8 0 0,-13 0 0,11-5 0,-12 3 0,-1-8 0,-1 9 0,-7-9 0,0 9 0,0-9 0,-6 4 0,-1 0 0,-6-3 0,1 8 0,-6-4 0,4 5 0,-4-4 0,5 2 0,-5-2 0,4 4 0,-4-5 0,1 4 0,2-3 0,-7 4 0,3-4 0,-5 3 0,5-4 0,-4 5 0,4 0 0,-5 0 0,0 0 0,-4-4 0,-1 3 0,-4-3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2.735"/>
    </inkml:context>
    <inkml:brush xml:id="br0">
      <inkml:brushProperty name="width" value="0.05" units="cm"/>
      <inkml:brushProperty name="height" value="0.05" units="cm"/>
      <inkml:brushProperty name="color" value="#E71224"/>
    </inkml:brush>
  </inkml:definitions>
  <inkml:trace contextRef="#ctx0" brushRef="#br0">1 29 24575,'13'0'0,"2"0"0,0 0 0,4 0 0,-4 0 0,5 0 0,0 0 0,-4 0 0,2 0 0,-2 0 0,4 0 0,0 0 0,0 0 0,0 0 0,0 0 0,0 0 0,1 0 0,-6 0 0,4 0 0,-9 0 0,9 0 0,-9-5 0,9 4 0,-9-3 0,4 0 0,-4 3 0,-1-3 0,0 4 0,0 0 0,0-4 0,0 3 0,-1-3 0,1 4 0,0 0 0,0 0 0,0 0 0,5 0 0,1 0 0,5 0 0,0 0 0,0 0 0,-4 0 0,2 0 0,-7 0 0,3 0 0,-5 0 0,0 0 0,0 0 0,0 0 0,-4 0 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13:45.625"/>
    </inkml:context>
    <inkml:brush xml:id="br0">
      <inkml:brushProperty name="width" value="0.05" units="cm"/>
      <inkml:brushProperty name="height" value="0.05" units="cm"/>
      <inkml:brushProperty name="color" value="#E71224"/>
    </inkml:brush>
  </inkml:definitions>
  <inkml:trace contextRef="#ctx0" brushRef="#br0">1 1 24575,'8'0'0,"12"0"0,-8 0 0,18 0 0,-8 0 0,6 0 0,10 0 0,-9 0 0,11 0 0,-1 0 0,-4 0 0,5 0 0,-7 0 0,0 0 0,-6 0 0,5 0 0,-11 0 0,5 0 0,-6 0 0,1 0 0,-1 0 0,-5 0 0,4 0 0,-4 0 0,0 0 0,4 0 0,-4 0 0,1 0 0,3 0 0,-9 0 0,9 0 0,-9 0 0,9 0 0,-9 0 0,4 0 0,-5 0 0,5 0 0,-3 0 0,3 0 0,0 0 0,-4 0 0,4 4 0,0-3 0,-4 3 0,4-4 0,-5 0 0,0 0 0,5 0 0,-3 0 0,3 4 0,-5-3 0,0 3 0,0-4 0,0 0 0,4 0 0,-3 0 0,8 0 0,-7 0 0,3 0 0,-5 0 0,0 0 0,0 0 0,0 0 0,-4 0 0,-2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4:16.208"/>
    </inkml:context>
    <inkml:brush xml:id="br0">
      <inkml:brushProperty name="width" value="0.05" units="cm"/>
      <inkml:brushProperty name="height" value="0.05" units="cm"/>
      <inkml:brushProperty name="color" value="#E71224"/>
    </inkml:brush>
  </inkml:definitions>
  <inkml:trace contextRef="#ctx0" brushRef="#br0">1 1 24575,'97'0'0,"0"0"0,0 0 0,0 0 0,-19 0 0,0 0 0,-1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4:17.678"/>
    </inkml:context>
    <inkml:brush xml:id="br0">
      <inkml:brushProperty name="width" value="0.05" units="cm"/>
      <inkml:brushProperty name="height" value="0.05" units="cm"/>
      <inkml:brushProperty name="color" value="#E71224"/>
    </inkml:brush>
  </inkml:definitions>
  <inkml:trace contextRef="#ctx0" brushRef="#br0">1 0 24575,'23'0'0,"19"0"0,-11 0 0,29 0 0,-15 0 0,6 0 0,-16 0 0,6 0 0,-14 0 0,7 0 0,-15 0 0,-1 0 0,-11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2:55:04.307"/>
    </inkml:context>
    <inkml:brush xml:id="br0">
      <inkml:brushProperty name="width" value="0.05" units="cm"/>
      <inkml:brushProperty name="height" value="0.05" units="cm"/>
      <inkml:brushProperty name="color" value="#E71224"/>
    </inkml:brush>
  </inkml:definitions>
  <inkml:trace contextRef="#ctx0" brushRef="#br0">6305 1 24575,'-1779'0'-997,"1229"25"806,394-7 135,-233 57 0,257-34 37,115-35 58,1 2 0,0 0 1,0 1-1,1 0 0,-20 17 1,8 4 730,6-5-457,5-7-313,0 1 0,1 1 0,2 1 0,0 0 0,-15 32 0,-9 17 0,-68 85 0,63-98 0,-49 91 0,-238 458 0,2 48 0,286-565 0,-98 172 0,110-210 0,-23 59 0,37-74 0,-1-2 0,-22 34 0,-15 17 0,-30 45 0,69-112 0,0-1 0,-1-1 0,-1-1 0,0 0 0,-1-1 0,0 0 0,-2-2 0,1 0 0,-1-1 0,-1-1 0,-29 11 0,-21 3 0,-1-3 0,-78 12 0,36-8 0,41-10 0,-1-4 0,-106 4 0,-149-15 0,145-3 0,42 3-1365,117 0-5461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4:19.196"/>
    </inkml:context>
    <inkml:brush xml:id="br0">
      <inkml:brushProperty name="width" value="0.05" units="cm"/>
      <inkml:brushProperty name="height" value="0.05" units="cm"/>
      <inkml:brushProperty name="color" value="#E71224"/>
    </inkml:brush>
  </inkml:definitions>
  <inkml:trace contextRef="#ctx0" brushRef="#br0">0 0 24575,'23'0'0,"12"0"0,22 0 0,-14 0 0,11 0 0,3 0 0,6 0 0,18 0 0,7 0 0,-27 0-373,-10 0 0,3 0 373,32 0 0,8 0 0,-10 0 0,0 0 70,-10 0-70,-3 0 0,-9 0 0,0 0 0,-9 0 0,-2 0 559,-9 0-559,1 0 117,-8 0-117,-2 0 0,-13 0 0,4 0 0,-11 0 0,5 0 0,-6 0 0,-1 0 0,-4 0 0,-3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4:26.642"/>
    </inkml:context>
    <inkml:brush xml:id="br0">
      <inkml:brushProperty name="width" value="0.05" units="cm"/>
      <inkml:brushProperty name="height" value="0.05" units="cm"/>
      <inkml:brushProperty name="color" value="#E71224"/>
    </inkml:brush>
  </inkml:definitions>
  <inkml:trace contextRef="#ctx0" brushRef="#br0">0 250 24575,'23'0'0,"17"0"0,-10 0 0,27 0 0,-11 0 0,16 0 0,-9 0 0,7 0 0,-7 0 0,0 0 0,7 0 0,-15 0 0,14 0 0,-14 0 0,6 0 0,-8 0 0,-1 0 0,1 0 0,-1 0 0,1 0 0,-1 0 0,-7 0 0,6-13 0,-6 10 0,0-10 0,6 13 0,-13 0 0,12-6 0,-12 4 0,5-4 0,-7 0 0,7 5 0,-5-5 0,5 0 0,1 4 0,-7-3 0,7 5 0,-1-7 0,-5 6 0,5-6 0,-7 1 0,0 5 0,0-5 0,-1 0 0,-5 5 0,4-5 0,-4 0 0,17 5 0,-15-5 0,14 6 0,-16-6 0,6 5 0,0-5 0,-1 0 0,-5 5 0,4-5 0,-4 6 0,-1-5 0,6 3 0,-6-3 0,1 5 0,4 0 0,-11 0 0,12-6 0,-12 5 0,11-5 0,-10 6 0,10 0 0,-11 0 0,11-6 0,-10 5 0,10-5 0,-11 6 0,12 0 0,-6 0 0,1 0 0,4 0 0,-11 0 0,11 0 0,1 0 0,-4 0 0,9-6 0,-17 4 0,11-3 0,-11 5 0,12 0 0,-12 0 0,5 0 0,0 0 0,2 0 0,-1 0 0,5 0 0,-4 0 0,6 0 0,0 0 0,-1 0 0,-5 0 0,12 0 0,-11 0 0,12 0 0,-7 0 0,0 0 0,7 0 0,-5-6 0,5 4 0,12-3 0,-14 5 0,21 0 0,-24 0 0,5 0 0,0 0 0,-5 0 0,5 0 0,0 0 0,-5 0 0,13 0 0,-6 0 0,0 0 0,6 0 0,-14 0 0,14 0 0,-6 0 0,8 0 0,-8 0 0,6 0 0,-14 0 0,14 0 0,-13 0 0,12 0 0,-12 0 0,13 0 0,-2 5 0,4-3 0,-3 3 0,0-5 0,-12 6 0,5-4 0,-7 3 0,7-5 0,-5 6 0,5-4 0,-7 3 0,8 2 0,-7-6 0,7 6 0,-9-2 0,9-3 0,-7 3 0,7-5 0,-1 7 0,-5-6 0,5 6 0,0-7 0,-5 5 0,13-3 0,-6 4 0,0-6 0,24 6 0,-19-5 0,22 6 0,-20-7 0,1 0 0,8 7 0,-6-6 0,6 6 0,-9-7 0,1 0 0,8 0 0,-7 0 0,8 6 0,-10-4 0,1 4 0,-1-6 0,-7 0 0,6 7 0,-6-6 0,0 6 0,-2-7 0,1 0 0,-7 5 0,7-3 0,-8 3 0,-1-5 0,13 6 0,-9-4 0,8 3 0,-11-5 0,-7 0 0,5 0 0,-4 0 0,-1 6 0,6-5 0,-12 4 0,11-5 0,-10 0 0,4 0 0,-7 0 0,1 0 0,6 0 0,-5 0 0,5 0 0,-6 0 0,-1 0 0,1 0 0,6 0 0,-5 0 0,12 0 0,-12 0 0,11 0 0,-4 0 0,6 0 0,-1 0 0,1 0 0,19 0 0,-14 0 0,13 0 0,-10 0 0,-7 0 0,14 0 0,-13 0 0,5 0 0,-7 0 0,0 0 0,0 0 0,-1 0 0,-5-5 0,4 3 0,-4-3 0,-1 5 0,6-6 0,-6 5 0,7-11 0,0 11 0,0-5 0,0 0 0,0 5 0,7-5 0,-5 0 0,5 5 0,12-12 0,-7 5 0,16 0 0,-19 2 0,5 0 0,-4 4 0,6-11 0,-7 12 0,6-6 0,-6 7 0,0-5 0,6 3 0,-13-4 0,12 0 0,-5 4 0,0-4 0,6 6 0,-13 0 0,12-6 0,-4 4 0,-1-4 0,5 6 0,-5 0 0,0 0 0,6 0 0,-6-7 0,27 6 0,-22-6 0,19 7 0,-24 0 0,8 0 0,-1-6 0,1 4 0,-1-4 0,1 6 0,-1 0 0,1 0 0,-1 0 0,-6 0 0,4 0 0,-12 0 0,5 0 0,0 0 0,-11 0 0,17 0 0,-24 0 0,17 0 0,-13 0 0,7 0 0,-6 0 0,4 0 0,-11 0 0,5 0 0,0 0 0,-5 0 0,5 0 0,-1 0 0,3 0 0,-2 0 0,0 0 0,0 0 0,-5 0 0,5 0 0,-6 0 0,0 0 0,-1 0 0,1 0 0,0 0 0,-1 0 0,1 0 0,-1 0 0,0 0 0,-10 0 0,-15 0 0,-13 0 0,-14 0 0,-2 0 0,1-7 0,-30-2 0,41 0 0,-17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4:35.040"/>
    </inkml:context>
    <inkml:brush xml:id="br0">
      <inkml:brushProperty name="width" value="0.2" units="cm"/>
      <inkml:brushProperty name="height" value="0.2" units="cm"/>
      <inkml:brushProperty name="color" value="#008C3A"/>
    </inkml:brush>
  </inkml:definitions>
  <inkml:trace contextRef="#ctx0" brushRef="#br0">0 52 24575,'18'0'0,"12"0"0,-15 0 0,24 0 0,-17 0 0,18 0 0,-5 0 0,1 0 0,4 0 0,-5 0 0,8 0 0,-8 0 0,6 0 0,-14 0 0,14 0 0,-13 0 0,12 0 0,-12 0 0,5 0 0,-7 0 0,8 0 0,-7 0 0,7 0 0,-9 0 0,-5 0 0,4 0 0,-4 0 0,6 0 0,0 0 0,-1 0 0,9 0 0,-13 0 0,11 0 0,-13 0 0,7 0 0,-6 0 0,4 0 0,-11 0 0,5 0 0,-6 0 0,0 0 0,-1 0 0,1 0 0,0 0 0,0 0 0,-1 0 0,1 0 0,0 0 0,-1 0 0,0 0 0,0 0 0,0 0 0,0 0 0,1 0 0,0 0 0,0 0 0,-1 0 0,7 0 0,-5 0 0,12 0 0,-12 0 0,11 0 0,-4 0 0,6-6 0,-7 4 0,6-4 0,-6 6 0,1 0 0,4-5 0,-4 3 0,-1-4 0,5 6 0,-10 0 0,10-6 0,-11 5 0,5-5 0,0 6 0,-4 0 0,4 0 0,-7 0 0,1 0 0,0 0 0,-1-5 0,-4 4 0,-2-5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4:37.543"/>
    </inkml:context>
    <inkml:brush xml:id="br0">
      <inkml:brushProperty name="width" value="0.2" units="cm"/>
      <inkml:brushProperty name="height" value="0.2" units="cm"/>
      <inkml:brushProperty name="color" value="#008C3A"/>
    </inkml:brush>
  </inkml:definitions>
  <inkml:trace contextRef="#ctx0" brushRef="#br0">1 0 24575,'29'0'0,"-7"0"0,-4 0 0,7 0 0,-9 0 0,15 0 0,-11 0 0,13 0 0,-5 0 0,5 0 0,-7 0 0,0 0 0,0 0 0,0 0 0,-1 0 0,1 0 0,0 0 0,0 0 0,0 0 0,0 0 0,0 0 0,-1 0 0,1 0 0,0 0 0,0 0 0,0 6 0,0-5 0,0 5 0,-7-1 0,6-4 0,-6 5 0,1-6 0,4 0 0,-11 0 0,5 0 0,-6 0 0,6 0 0,-5 0 0,5 0 0,-6 0 0,6 0 0,-5 5 0,5-4 0,0 4 0,-5-5 0,12 0 0,-12 0 0,11 0 0,-10 0 0,4 0 0,0 0 0,-5 0 0,11 0 0,-11 0 0,12 0 0,-12 0 0,5 0 0,0 0 0,-5 0 0,5 0 0,-6 0 0,6 0 0,-5 0 0,5 0 0,-6 0 0,-1 0 0,6 0 0,-4 0 0,4 0 0,-5 0 0,-1 0 0,0 0 0,0 0 0,0 0 0,0 0 0,0 0 0,1 0 0,6 0 0,-5 0 0,11 0 0,-10 0 0,10 0 0,-11 0 0,5 0 0,-6 0 0,-1 0 0,1 0 0,-6 0 0,-1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4:51.747"/>
    </inkml:context>
    <inkml:brush xml:id="br0">
      <inkml:brushProperty name="width" value="0.2" units="cm"/>
      <inkml:brushProperty name="height" value="0.2" units="cm"/>
      <inkml:brushProperty name="color" value="#008C3A"/>
    </inkml:brush>
  </inkml:definitions>
  <inkml:trace contextRef="#ctx0" brushRef="#br0">1 153 24575,'23'-29'0,"-3"11"0,-14 3 0,3 14 0,-3-4 0,5 5 0,0 0 0,0 0 0,1-5 0,-1 3 0,1-8 0,0 9 0,-1-10 0,1 10 0,6-10 0,-5 9 0,5-9 0,0 10 0,1-10 0,0 10 0,-2-4 0,-5 5 0,-1 0 0,-4-6 0,3 5 0,-4-4 0,5 5 0,0 0 0,0 0 0,1 0 0,6 6 0,-5-5 0,12 5 0,-6-6 0,1 0 0,-2 0 0,0 0 0,-5 0 0,5 0 0,-6 0 0,-1 5 0,1-4 0,-6 5 0,-1-6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4:56.984"/>
    </inkml:context>
    <inkml:brush xml:id="br0">
      <inkml:brushProperty name="width" value="0.2" units="cm"/>
      <inkml:brushProperty name="height" value="0.2" units="cm"/>
      <inkml:brushProperty name="color" value="#008C3A"/>
    </inkml:brush>
  </inkml:definitions>
  <inkml:trace contextRef="#ctx0" brushRef="#br0">0 94 24575,'12'-5'0,"4"3"0,-10-8 0,6 3 0,-1-4 0,0-1 0,0 6 0,0 1 0,0 5 0,-1 0 0,1 0 0,-1 0 0,1 0 0,0 0 0,0 0 0,1 0 0,0 0 0,-1 0 0,1-5 0,0 3 0,-1-8 0,1 9 0,0-5 0,-1 6 0,1-5 0,0 4 0,-1-5 0,1 6 0,0 0 0,-1 0 0,-1 0 0,1 0 0,0 0 0,0 0 0,1 0 0,0 0 0,-1 0 0,1 0 0,0 0 0,-1 0 0,1 0 0,0 0 0,-1 0 0,1 0 0,0 0 0,-1 0 0,-5 0 0,-1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5:03.366"/>
    </inkml:context>
    <inkml:brush xml:id="br0">
      <inkml:brushProperty name="width" value="0.1" units="cm"/>
      <inkml:brushProperty name="height" value="0.1" units="cm"/>
      <inkml:brushProperty name="color" value="#FF0066"/>
    </inkml:brush>
  </inkml:definitions>
  <inkml:trace contextRef="#ctx0" brushRef="#br0">1117 37 24575,'-17'0'0,"-5"0"0,8 0 0,-10 0 0,10 0 0,-10 0 0,10 0 0,-10 0 0,10 0 0,-10 0 0,11 0 0,-6 0 0,1-6 0,5 5 0,-12-5 0,12 6 0,-12 0 0,12-5 0,-12 3 0,12-3 0,-11 5 0,10 0 0,-10 0 0,10-5 0,-10 3 0,10-3 0,-10 5 0,10 0 0,-10 0 0,10 0 0,-4 0 0,6 0 0,1 0 0,-1 0 0,0 0 0,0 0 0,0 0 0,1 0 0,-1 0 0,0 0 0,0 0 0,0 0 0,1 0 0,-1 0 0,0 0 0,0 0 0,-6 0 0,4 0 0,-10 0 0,10 0 0,-4 0 0,6 0 0,-6 0 0,5 0 0,-5 0 0,6 5 0,0 1 0,1 6 0,0-1 0,4 0 0,-3 0 0,9 0 0,-10 7 0,4-4 0,-6 10 0,6-4 0,-4 5 0,3 1 0,-5 8 0,5-7 0,-4 7 0,4-1 0,1-5 0,-5 5 0,10 0 0,-10-5 0,11 5 0,-11-7 0,11 0 0,-5-7 0,6 6 0,0-12 0,0 5 0,0-6 0,0-1 0,0 1 0,0 0 0,0-1 0,0 1 0,0 0 0,0-1 0,0 1 0,5 0 0,2-1 0,4 1 0,1 0 0,0-6 0,-1 4 0,1-8 0,6 9 0,-5-10 0,12 11 0,-6-5 0,7 0 0,0 5 0,7-11 0,-5 5 0,5-6 0,0 0 0,-5 0 0,5 0 0,-7 0 0,8 0 0,-7 0 0,25 0 0,-21 0 0,14 0 0,-19 0 0,0-6 0,-7-1 0,5-6 0,-4-5 0,0 4 0,4-5 0,-11 7 0,5 0 0,-6 0 0,-1 0 0,1 0 0,0 0 0,-1 1 0,1-1 0,0 0 0,-1 0 0,-4 0 0,-2 0 0,-5 0 0,0 1 0,0-1 0,0 0 0,0-5 0,0 4 0,0-10 0,0 3 0,0 0 0,0-4 0,0 4 0,0 0 0,0-4 0,0 10 0,0-4 0,0 0 0,0 5 0,0-6 0,0 8 0,0-1 0,0 0 0,0 0 0,0 0 0,0 0 0,0 0 0,0 1 0,0-1 0,0 0 0,0 0 0,-5 1 0,4-1 0,-5 1 0,1 4 0,-1 2 0,0 5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5:09.189"/>
    </inkml:context>
    <inkml:brush xml:id="br0">
      <inkml:brushProperty name="width" value="0.1" units="cm"/>
      <inkml:brushProperty name="height" value="0.1" units="cm"/>
      <inkml:brushProperty name="color" value="#FF0066"/>
    </inkml:brush>
  </inkml:definitions>
  <inkml:trace contextRef="#ctx0" brushRef="#br0">0 40 24575,'0'11'0,"0"0"0,0 0 0,0 0 0,0 1 0,0 0 0,0-1 0,0 1 0,0 0 0,0 6 0,0-5 0,0 5 0,0-6 0,0 6 0,0-5 0,0 5 0,0-6 0,0-1 0,0 1 0,0-1 0,0 0 0,0 0 0,0 0 0,0 0 0,0 0 0,0 0 0,0 0 0,0 0 0,0 0 0,0-1 0,0 1 0,0-10 0,0-7 0,0-7 0,0-4 0,0 5 0,0-6 0,0 5 0,0-5 0,0 0 0,0-2 0,0 0 0,0 2 0,0 6 0,0 0 0,0 0 0,0 0 0,0 1 0,0-1 0,0 1 0,0 0 0,0 1 0,0-1 0,0 0 0,0-1 0,0-6 0,0 5 0,0-5 0,0 6 0,0 0 0,0 0 0,0 0 0,0 1 0,0 9 0,0 10 0,0 4 0,0 13 0,0-12 0,0 11 0,0-10 0,0 10 0,0-11 0,0 11 0,0-10 0,0 10 0,0-11 0,0 12 0,0-12 0,0 11 0,0-11 0,0 5 0,0-6 0,0-1 0,0 1 0,0-6 0,0-2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25:12.094"/>
    </inkml:context>
    <inkml:brush xml:id="br0">
      <inkml:brushProperty name="width" value="0.1" units="cm"/>
      <inkml:brushProperty name="height" value="0.1" units="cm"/>
      <inkml:brushProperty name="color" value="#FF0066"/>
    </inkml:brush>
  </inkml:definitions>
  <inkml:trace contextRef="#ctx0" brushRef="#br0">26 1 24575,'0'11'0,"0"6"0,0 3 0,0 0 0,0-3 0,0 1 0,0-4 0,0 4 0,0-7 0,0 7 0,0-4 0,0 4 0,0-7 0,0 1 0,0 0 0,0-1 0,0 1 0,0 0 0,0-1 0,0 1 0,0 0 0,0 0 0,0-1 0,0 1 0,0 0 0,0-1 0,0 1 0,0-1 0,0 1 0,0-1 0,0 1 0,0-1 0,0 1 0,0-1 0,0 0 0,0-9 0,0-9 0,0-6 0,0-10 0,0 3 0,0-6 0,0 0 0,0 0 0,0-8 0,0 6 0,0-5 0,0 7 0,-6 0 0,5 0 0,-5 0 0,6 0 0,0 6 0,-6 2 0,5 6 0,-4 0 0,5 0 0,0 1 0,0 9 0,0 9 0,0 5 0,0 5 0,0-5 0,0 6 0,6 1 0,1 7 0,0 7 0,4-5 0,-9 5 0,9-7 0,-3 0 0,-1 0 0,4 0 0,-9 0 0,9-7 0,-10 6 0,4-12 0,0 5 0,-3-7 0,3 1 0,-5-6 0,0-1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33:17.790"/>
    </inkml:context>
    <inkml:brush xml:id="br0">
      <inkml:brushProperty name="width" value="0.05" units="cm"/>
      <inkml:brushProperty name="height" value="0.05" units="cm"/>
      <inkml:brushProperty name="color" value="#E71224"/>
    </inkml:brush>
  </inkml:definitions>
  <inkml:trace contextRef="#ctx0" brushRef="#br0">2063 0 24575,'-90'26'0,"-1"-1"0,0 1 0,1-1 0,-1 1 0,0-1 0,-1 9 0,-7 3 0,2 3 0,8 0 0,15-1 0,23-2 0,8 48-901,-2-8 0,2-2 901,14-3 0,-1-10 230,13 0-230,-14 20 0,13-24 0,-13 22 0,14-17 0,-14 11 0,12 10 0,-14 10 0,14-7-328,-6 7 328,-1 0 0,8-7 0,-15 7 0,13 0 0,-12-7 0,13 7 0,2-33 0,-1-2 0,0 15 0,0-11 0,0-1 0,0 6 0,1-16 0,0 1 0,-2 34-265,-13-3 265,14-3 0,-11-16 0,11 6 863,2-9-863,3-9 267,4 7-267,-5-15 742,-2 14-742,8-14 293,-5 6-293,4 0 0,1-6 0,1 6 0,7-9 0,0 10 0,0 1 0,0 8 0,0 1 0,0 9 0,0 3 0,0 10-542,0 0 542,0 10 0,0-8 0,0 9 0,0-21 0,0 7 0,0-17 0,0 8 0,0-19 0,0-2 0,0-8 0,0-8 542,0-2-542,0-7 0,0-7 0,0-1 0,0-6 0,0 0 0,0-1 0,0 1 0,-5 0 0,-2 6 0,-6 1 0,6 14 0,-5 3 0,10 24 0,-4 6 0,6 28-600,0 3 600,0 0 0,0-30 0,0-4 0,0 7 0,-3-16 0,-1-4 0,2-1 0,-5 13 0,7-9 0,0 17 600,0-15-600,0 17 0,0-1 0,0-7 0,0 18 0,0-9 0,0 1 0,0 7 0,7-17 0,-5 8 0,12-11 0,-6 1 0,1 0 0,4-9 0,-12 7 0,12-15 0,-11 6 0,10-9 0,-4 1 0,0-1 0,5 1 0,-6-1 0,1 1 0,5 0 0,-5-1 0,6 1 0,0-8 0,0 5 0,-1-12 0,0 5 0,1 1 0,-1-7 0,0 7 0,-6-9 0,5 1 0,-5-6 0,5 4 0,1-4 0,0 6 0,0 0 0,0 7 0,0-6 0,9 23 0,-1-13 0,9 14 0,-1 0 0,0-6 0,10 17 0,-7-8 0,16 12 0,-17-23 0,0-1 0,23 21 0,-19-19 0,0-2 0,12 6 0,1 8 0,8-8 0,1 1 0,10 1 0,0 0 0,0 0-467,8 0 467,-6 0 0,12 0 0,-4 1 0,6-1 0,1 0 0,-1 0 0,1 0 0,0-7 0,-1-2 0,1 0 0,0-6 0,-37-13 0,0-2 0,39 6 0,9 7 0,-12-15 0,1 14 0,0-13 0,-24-4 0,0 1 0,23 2 0,-22-6 0,-3 0 0,6 4 0,8 0 0,-1-8 0,-7 6 0,8-12 0,-10 4 0,0-6 0,9 0 0,-7 0 0,18 0 0,-9 0 0,11 0 0,0 0-161,10 0 161,-8 0 0,-33-7 0,0-2 0,33-2 0,-21-6 0,0-2 0,18-7 0,-20 7 0,1 0 0,24-7 0,-35 9 0,2 0 0,-3 3 0,4 0 0,21-11 0,1-2 0,-17 6 0,-2 2 0,14-4 0,-1 2 0,-17 3 0,-4 2 0,35-11 0,8 0 0,-20-3 0,8 11-71,-18-10 71,7 11 0,-9-11 0,0 11 0,0-11 0,0 12 626,-9-5-626,7 6 73,-7-6-73,9 5 0,0-5 0,-1 6 0,1 1 0,0-8 0,0 13 0,0-18 0,0 18 0,-1-13 0,1 8 0,0-1 0,19-6 0,-15 5 0,6-4 0,-20 6 0,-10 0 0,9 7 0,-6-4 0,-1 4 0,-4-6 0,-5 0 0,8 6 0,-1-4 0,0 4 0,-6-6 0,4 0 0,-5 0 0,0 0 0,6 0 0,-13 1 0,5-1 0,0 0 0,-5 1 0,5-1 0,-7 1 0,0 0 0,-1 0 0,1 0 0,-6 1 0,4-1 0,-11 1 0,23-13 0,-19 4 0,19-11 0,-16 6 0,0 0 0,6-7 0,-6 5 0,2-13 0,5-3 0,-11-1 0,6-15 0,-7 7 0,0-9 0,0 0 0,1-10 0,2-25-671,-2 18 671,-10 21 0,-2 1 0,3-31 0,0-9 0,-6 44 0,0 0 0,7-44 0,-8 0 0,0 2 0,0 11 0,0 1 0,0 22 0,0 0 0,0-21 0,0 21 0,0 3 0,0-6-58,0-17 58,0 7 0,0 0 0,0-8 0,0-3-700,0-1 700,0 34 0,0-2 0,0-1 0,0 1 0,0-36 0,0 12 0,0 1 0,0 1 0,0 5 0,0-1 0,0-15 0,0 34 0,0-2 0,0-19 0,0 0 0,0-23 0,0 25 0,0 2 0,0-18 0,0 35 0,0-2 0,0 1 0,0 0 0,0-43 0,0 2 0,0 11 0,0 1-91,0 8 91,0 4 0,0-10 0,0 14 0,0-14 642,0 28-642,0-7 58,0 15-58,0-15 722,0 7-722,0-9 98,0 0-98,0 0 0,0-10 0,0 7 0,0-16 0,0 7 0,0-21-463,0 9 463,0-8 0,0 19 0,0-6-55,-7 17 55,5-8 0,-12 10 0,12 0 0,-11 0 0,4 8 462,-6-5-462,0 5 0,-8-35 0,6 20 0,-5-12 56,7 22-56,-6 14 0,5-7 0,-5 10 0,7 6 0,0-4 0,1 12 0,-2-13 0,2 13 0,0-6 0,-1 8 0,1 0 0,-6 0 0,4-7 0,-4 5 0,0-5 0,4 7 0,-9-1 0,9 1 0,-4 0 0,1 6 0,3-5 0,-3 11 0,-1-10 0,6 11 0,-17-17 0,9 9 0,-11-5 0,6 2 0,-7 8 0,-2-9 0,-8 2 0,0 1 0,-8-6 0,-3 5 0,-8-8 0,0-1 0,-9 0 0,6 8 0,-16-8 0,7 7-336,21 3 1,0-1 335,-27-5 0,18 5 0,-3 1 0,14 12 0,0 1 0,-10-9 0,-2 0 0,3 8 0,0 0 0,12-3 0,0 0 0,-5 4 0,0 0 0,-1 0 0,-1 0 0,1 0 0,-3 0 0,-16-4 0,0 1 0,20 2 0,2 0 0,-11 2 0,3-1 0,-15-5-6,-8 12 6,18-12 0,1 13 0,3-13 0,15 12 0,-6-5 670,8 1-670,0 4 7,8-4-7,-6 6 0,6 0 0,-8 0 0,1 0 0,-10-7 0,7 5 0,-14-5 0,5 7 0,-8 0 0,0 0 0,1 0 0,-1-7 0,0 6 0,-19-6 0,14 7 0,-5 0 0,12-7 0,15 5 0,-6-5 0,8 7 0,-8 0 0,6 0 0,-6-6 0,8 4 0,0-4 0,0 6 0,-7-7 0,5 5 0,-6-5 0,0 7 0,6-6 0,-6 4 0,8-4 0,0 6 0,0 0 0,8 0 0,-6 0 0,13 0 0,-12 0 0,12 0 0,-13 0 0,1 0 0,4 0 0,-9 0 0,17 0 0,-5 0 0,7 0 0,-8 0 0,6 0 0,-5 0 0,7 0 0,-8 0 0,6 0 0,-5 0 0,7 0 0,0 0 0,0 0 0,0 0 0,0 0 0,0 0 0,0 0 0,6 0 0,-5 0 0,6 0 0,-7 0 0,0 0 0,0 0 0,-6 0 0,5 0 0,-4 0 0,4 0 0,1 0 0,0 0 0,0 0 0,0 0 0,0 0 0,0 0 0,0 6 0,0-5 0,0 5 0,0-6 0,6 0 0,-4 6 0,4-5 0,-6 5 0,0-6 0,0 0 0,0 0 0,0 0 0,0 0 0,0 0 0,0 0 0,0 0 0,0 0 0,0 0 0,1 0 0,-1 0 0,7 0 0,1 0 0,0 0 0,5 0 0,-5 0 0,11-5 0,-3-2 0,4-5 0,-1 1 0,2-1 0,5 5 0,0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2:55:11.159"/>
    </inkml:context>
    <inkml:brush xml:id="br0">
      <inkml:brushProperty name="width" value="0.05" units="cm"/>
      <inkml:brushProperty name="height" value="0.05" units="cm"/>
      <inkml:brushProperty name="color" value="#E71224"/>
    </inkml:brush>
  </inkml:definitions>
  <inkml:trace contextRef="#ctx0" brushRef="#br0">0 3605 24575,'465'-34'0,"-421"29"0,39-8 0,151-44 0,-175 38 0,-1-3 0,-2-2 0,0-3 0,-2-2 0,-1-2 0,79-63 0,-57 40 0,-39 29 0,-1-2 0,55-54 0,101-154 0,-31 35 0,-20 54 0,215-174 0,-327 295 0,-1 0 0,-1-2 0,-1-2 0,-2 0 0,36-57 0,-34 48 0,1 1 0,37-39 0,69-60 0,-40 43 0,-78 77 0,-2 0 0,0-1 0,0 0 0,-2-1 0,0 0 0,11-29 0,-8 12 0,-1-1 0,10-61 0,-14 35 0,-4-2 0,-5-111 0,-2 58 0,2 18 0,3-113 0,-1 197 0,1 0 0,1 1 0,0-1 0,1 1 0,0 0 0,1 0 0,1 0 0,0 1 0,1 0 0,0 0 0,10-12 0,-2 3 0,-1 0 0,21-44 0,-23 40 0,30-44 0,-30 52 0,2 0 0,23-22 0,-32 35 0,0 0 0,1 0 0,0 1 0,0 0 0,0 0 0,1 0 0,-1 1 0,1 0 0,0 1 0,0-1 0,10-1 0,6 1 0,1 0 0,-1 2 0,1 1 0,36 4 0,-58-4 0,0 1 0,0-1 0,1 0 0,-1 1 0,0 0 0,0 0 0,0-1 0,0 1 0,0 1 0,4 1 0,-5-2 0,-1-1 0,1 1 0,0 0 0,-1-1 0,1 1 0,0 0 0,-1 0 0,1 0 0,-1 0 0,1-1 0,-1 1 0,0 0 0,1 0 0,-1 0 0,0 0 0,0 0 0,0 0 0,1 2 0,-2-1 0,1 0 0,-1 0 0,1 0 0,-1 0 0,0 0 0,0 0 0,0 0 0,0 0 0,0 0 0,0-1 0,0 1 0,-1 0 0,1-1 0,0 1 0,-1-1 0,0 1 0,1-1 0,-1 0 0,0 1 0,0-1 0,-3 1 0,-59 31 0,33-17 0,0 0 0,1 2 0,-34 27 0,49-33 0,1-1 0,1 0 0,0 1 0,0 1 0,-12 16 0,-34 56 0,-63 121 0,113-187 0,1 1 0,1 0 0,0 0 0,1 1 0,-5 41 0,-1 107 0,12-150 0,-3 642 0,5-345 0,-4-2 0,4 346 0,37-295 0,-19-264 0,4-1 0,41 108 0,-56-177 0,-2 1 0,-1 0 0,3 63 0,-4-38 0,3 371 0,-9-261 0,1 2995 0,0-3141 0,2 0 0,0 0 0,2-1 0,0 1 0,10 26 0,44 95 0,-54-134 0,69 133 0,-26-43 0,-38-74 0,2 0 0,1-1 0,0-1 0,32 41 0,-7-20-1365,-23-26-5461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6:35:38.614"/>
    </inkml:context>
    <inkml:brush xml:id="br0">
      <inkml:brushProperty name="width" value="0.05" units="cm"/>
      <inkml:brushProperty name="height" value="0.05" units="cm"/>
      <inkml:brushProperty name="color" value="#E71224"/>
    </inkml:brush>
  </inkml:definitions>
  <inkml:trace contextRef="#ctx0" brushRef="#br0">3711 211 24575,'-25'0'0,"-4"0"0,-32 0 0,-15 0 0,-10 0-740,28 0 0,-2 0 740,5 0 0,-2 0 0,-9 0 0,-3 0 0,-5 0 0,0 0-724,6 0 1,-2 0 723,-17 0 0,-2 0 0,5 0 0,-1 0 0,-6 0 0,0 0 0,15 0 0,-1 0 0,9 0 0,-4 0 0,8 0 0,6 0 0,0 0 0,-7 0 0,-7 0 0,8 0-379,11 0 0,3 0 379,-17 0 0,0 0 0,12 0 0,2 0 0,-44 0-152,12 0 152,13 7 963,19 1-963,-7 8 1812,15-2-1812,-6 1 877,0 6-877,6-5 185,-6 12-185,0-5 0,6 6 0,-15-6 0,15 4 0,-6-4 0,16 4 0,1 0 0,1-6 0,5 3 0,0 4 0,3 0 0,10 5 0,-11 1 0,11 1 0,-6 7 0,7 1 0,6 8 0,-6 2 0,6 9 0,-8 9 0,7 3 0,-6 10-1073,13 10 1073,-6-33 0,-1 1 0,8-6 0,0 2 0,-4 12 0,1 5 0,3 22 0,2 2 0,-1-17 0,0 2-835,0-7 0,0 6 0,0-5 835,0 7 0,0-2 0,0 6 0,0 0-886,0-6 0,0-2 886,-1 2 0,2-1 0,3-7 0,1 1 0,-2 4 0,5 1 0,9-5 0,4-1 0,-2 0 0,3 1 0,7 5 0,3-1 0,2-8 0,1-2 0,0 1 0,1-2-610,7-3 0,2-3 610,-2-5 0,2-1 0,6-3 0,2-1 0,0 0 0,1-1 0,9-2 0,2-1 0,0-3 0,2-2 0,8 3 0,2-2-397,-7-9 1,2-1 396,15 2 0,2-2 0,-13-4 0,2-2 0,-15-10 0,2-1 0,0 0 0,23 9 0,6-2 0,-24-11 0,6 0 0,2-1 0,-4 0 0,6 3 0,-3 0 0,3 0-129,-5-4 0,3-1 0,-1 0 0,-4 0 129,0 1 0,-4-1 0,0-2 0,2-3 0,0-3 0,-1 0-172,-4 1 0,0-1 0,2 0 172,6-2 0,3-1 0,-2-1 0,-3-1 0,-1-2 0,1 0-424,10-3 0,1 0 1,-1-4 423,-3-2 0,-1-3 0,0-1 0,0-1 0,-1-2 0,0-1 0,-1 0 0,0-2 0,-2-1 0,-6-1 0,-3-1 0,2 1 0,9 1 0,1 2 0,-3-3-112,-11-2 0,-2-2 0,1 2 112,7 0 0,2 2 0,-3-2 0,17-13 0,-3-3 312,4-3 1,-2-1-313,-13 3 0,-2-3 0,-2-7 0,-3-3 0,-9 4 0,-2-2 0,4-10 0,-3-2 0,-12 4 0,-4-1 371,3-4 0,-5-3-371,-9-2 0,-3-2 0,1 0 0,-2-1 376,-5-13 0,-3-1-376,1 0 0,-2-2 0,-8 23 0,-3-2 0,0-1 0,1 2 0,-1 0 0,0-5 0,-2-4 0,-1-6 0,0-2 0,-1 5 0,-2-10 0,0 3 0,-2-3-199,1 13 1,0-4 0,-2 1-1,-2 4 199,-5-7 0,-2 4 0,-4 5 0,-11-20 0,-3 6 126,2 9 1,-1 4-127,-1 3 0,-2 5 0,4 17 0,-1 0 184,3-8 1,0 0-185,-3 3 0,0 2 0,5 10 0,1 1 802,0-4 0,0 3-802,-15-22 0,-6 2 0,14 5 0,-11 12 3264,6 2-3264,-1 3 1803,-2 13-1803,12-3 1134,-11 11-1134,4-4 250,-6 10-250,-1-5 0,-19-6 0,15 10 0,-15-10 0,19 12 0,8 1 0,-14 7 0,11 1 0,-22 6 0,7 0 0,-9 0 0,-10 0 0,-2 0 0,-10 0-541,32 0 1,-2 0 540,-2-1 0,-1 2 0,-4 2 0,-1 2 0,-4 3 0,0 3 0,5 2 0,-1 3 0,-6 8 0,1-1 0,11-7 0,0-1 0,-3 7 0,1 0 0,3-8 0,0 0 0,0 4 0,-1 0 0,-4 1 0,0-1 0,6 0 0,0 0 0,5 0 0,1-1-212,0 0 0,2 1 212,-38 15 0,0-7 0,10 5 0,-17-7 0,33-1 0,-5-3 0,30-6 0,7-7 0,6-1 1057,2-6-1057,6 0 448,6-5-448,1-1 0,5-6 0,0 0 0,0 0 0,0 1 0,0-1 0,5 0 0,-4 1 0,5-1 0,-6 0 0,0 0 0,0 0 0,0 0 0,0 1 0,0-1 0,0 0 0,0-6 0,0 4 0,-6-10 0,-2 4 0,-4 0 0,-1-4 0,6 4 0,-4-6 0,3 0 0,-5 0 0,6 6 0,-4 2 0,9 6 0,-3 5 0,5 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04:37.986"/>
    </inkml:context>
    <inkml:brush xml:id="br0">
      <inkml:brushProperty name="width" value="0.05" units="cm"/>
      <inkml:brushProperty name="height" value="0.05" units="cm"/>
      <inkml:brushProperty name="color" value="#E71224"/>
    </inkml:brush>
  </inkml:definitions>
  <inkml:trace contextRef="#ctx0" brushRef="#br0">5109 619 24575,'-39'0'0,"-5"0"0,-39 0 0,31 0 0,-8 0-1456,-10 0 0,-8 0 0,4 0 1456,1 0 0,-3 0-779,-14 0 0,-10 0 0,7 0 779,-1 0 0,2 0 0,6 0 0,-6 0 0,2 0 0,6 0 0,1 0 0,-1 0-457,-10 0 1,-1 0-1,3 0 457,11 0 0,2 0 0,0 0 0,-5 0 0,1 0 0,0 0-624,7 0 1,0 0-1,1 0 624,3 0 0,0 0 0,1 0-44,3 0 1,1 0-1,1 0 44,-33 0 0,4 0 379,11 0 0,3 0-379,6-1 0,-1 2 0,-5 7 0,1 3 899,9-2 0,4 3-899,9 5 0,0 2 0,-6 0 0,1 0 0,-27 15 0,30-15 0,0-1 0,10-1 0,2 1 1090,0-1 1,2 1-1091,-28 14 0,2 0 0,10-8 2144,0 5-2144,8-6 1957,3 0-1957,8 4 1077,1-12-1077,6 11 162,3-11-162,7 4 0,6-7 0,2 0 0,11 0 0,2 0 0,5-1 0,0 1 0,0 0 0,0 6 0,5-5 0,16 13 0,26 4 0,11 11 0,-17-12 0,2 1-581,2 2 1,1 1 580,6 7 0,1 3-978,5 7 0,2 0 978,11 1 0,1 3 0,-3 7 0,4 3-1011,-12-18 1,5 0-1,-1 0 1011,-4 1 0,-1-1 0,3 0 0,6 2 0,2-1 0,1 0 0,2 1 0,0-2 0,2-1-942,4-2 0,1-2 0,2-1 942,2 2 0,1-2 0,1 1-534,-18-10 0,1 1 0,0-1 0,1-1 534,1 0 0,2-1 0,-1 0 0,1 0 0,0 0 0,0 1 0,1-1 0,-1 0 0,0 1 0,0-1 0,0 0 0,1-2 0,0-3 0,1-2 0,0-1 0,-1 2 0,-2 1 0,-1 1 0,0 0 0,1-2 0,1-2 0,1-2 0,2 0 0,4 2 0,0 0 0,6 1 0,1 1 0,-1-1 0,-4-1 0,-1-3 0,-4 0 0,-1-2 0,5 1 0,-3 0 0,5 0 0,0 1 0,-3-2 0,-5-2 0,12 0 0,-7-2 0,1-1-283,6 2 1,0-2-1,-1 0 283,-8-2 0,-1-2 0,0 0 84,-1 1 0,1 0 0,-1-1-84,-1-2 0,0-1 0,-2 0 0,-6 0 0,-2-1 0,0 0 0,5-3 0,-1 0 0,1 0 394,27 0 0,0 0-394,-1 0 0,2 0 0,-29-2 0,1-2 0,-1-1 357,-3-1 1,-1-1 0,1-2-358,8-1 0,2-2 0,-2-1 0,-8-1 0,-1-1 0,1 0 0,4-1 0,1 1 0,-4 1 646,6-2 1,-2 0-647,14-4 0,-2 0 0,-26 6 0,-1-1 0,11-7 0,0-2 749,-6 5 0,-4-2-749,-8-3 0,-3-2 0,40-18 0,-34 10 0,-2-5 0,-11 3 0,-3-1 0,5-4 0,-3-1 0,11-42 0,-31 37 0,-3-3 0,-1 1 0,-3-2 0,-1-14 0,-3-2 0,-3 6 0,-2-1 345,0-12 1,-6 0-346,-16 3 0,-8 0 0,3-7 0,-9 3 82,-24-1 1,-11 4-83,22 21 0,-2 0 0,-2 0-515,-5-2 1,-1 0-1,-4 1 515,-6 0 0,-4 2 0,-5-2-615,4 2 1,-6-2-1,0 1 1,2 7 614,0 4 0,3 7 0,-10-5-383,13 5 1,-10-6-1,-4-1 1,1 0-1,4 4 1,9 7 382,-3 2 0,9 7 0,-11-4 0,-2-3 0,-13-4 0,-7-2 0,-1-1 0,4 2 0,9 4-416,1 2 1,8 3-1,0 0 1,-7-1 415,4 2 0,-8-2 0,-2 0 0,-1 0 0,4 1 0,5 2 0,-6-2 0,7 3 0,0 0 0,-3-1-132,4 2 1,-3-1 0,0 1 0,0 0 0,5 1 131,-2 1 0,5 1 0,-1 0 0,-3-1 0,-16-3 0,-3-2 0,-3 1 0,-2 0 0,9 4 0,-5 1 0,0 0 0,1 1 0,6 0 0,1 0 0,4 0 0,1 1 0,-4 1 0,5 3 0,-4-1 0,-1 2 0,4 0 0,8 1 188,-2-1 0,8 2 1,-1 0-189,-7 2 0,0 1 0,6 0 931,-3-2 1,3 2-932,-7 3 0,2 2 0,20-1 0,2 0 0,-12 0 0,-1 0 0,0 0 0,1 0 0,6 0 0,-1 0 0,-18-1 0,1 2 0,-17 6 1553,24-3 0,1 1-1553,-16 12 0,33-8 0,0 0 0,-44 8 0,45-8 0,1 0 0,-35 8 3751,-7 0-3751,10 7 0,10-6 0,2 6 2663,10-9-2663,-11 12 0,35-16 0,-1 8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03:43.986"/>
    </inkml:context>
    <inkml:brush xml:id="br0">
      <inkml:brushProperty name="width" value="0.05" units="cm"/>
      <inkml:brushProperty name="height" value="0.05" units="cm"/>
      <inkml:brushProperty name="color" value="#E71224"/>
    </inkml:brush>
  </inkml:definitions>
  <inkml:trace contextRef="#ctx0" brushRef="#br0">863 732 24575,'-23'0'0,"-19"0"0,2 0 0,0 0 0,-26 0 0,32 0 0,-35 7 0,24 7 0,-8 17 0,17-2 0,1 6 0,2-8 0,9 15 0,-8-11 0,9 27 0,-6-12 0,-3 25 0,7-6 0,2 6 0,6 1 0,2-8 0,-1 7 0,7-9 0,2-9 0,7 17 0,-7-15 0,5 17 0,-5-1 0,0 3 0,5 10 0,-12-10 0,12 7 0,-5-7 0,0 0 0,5 7 0,-5-17 0,0 8 0,6-10 0,-13 0 0,12-1 0,-5-7 0,7 5 0,0-14 0,0 15 0,0-16 0,0 16 0,0-7 0,0 1 0,0 5 0,0 13 0,0-5 0,0 5 0,0-21 0,0-8 0,0-1 0,0-7 0,0 6 0,0-6 0,0 8 0,6-1 0,-4-7 0,4 6 0,0-13 0,2 12 0,-1-12 0,5 5 0,-5-7 0,6 0 0,0 0 0,0 0 0,0 0 0,0-1 0,-1-5 0,6 3 0,-5-10 0,10 5 0,-4-6 0,7-5 0,0 5 0,0-11 0,0 5 0,7-6 0,-5 0 0,13 0 0,2 0 0,2 0 0,15 0 0,-16 0 0,26 0 0,-15 0 0,27 0 0,-8 0-368,-15 0 1,1 0 367,23 0 0,-19 0 0,0 0 0,23 0 0,-34 0 0,2 0 0,-1 0 0,0 0 0,0 0 0,0 0 0,0 0 0,0 0 0,43 0 0,-44 0 0,-1 0 0,34 0 0,-15 0 0,1 0 0,-19 0 0,0 0 0,14 0 0,0 0 0,-13 0 0,-2 0 0,33 0 0,-32 0 0,0 0 0,43 0 0,-42 0 0,0 0 0,43 0 0,-2 0 0,-12 0 0,1 0-91,-10 7 91,7-6 0,-17 13 0,7-12 0,-9 12 0,10-13 0,-8 13 731,7-12-731,1 12 0,-8-12 0,17 5 95,-7-7-95,-15 4 0,2 0 0,31-3-296,-31 3 0,-1 0 296,23-4 0,1 0 0,0 0 0,-1 0 0,1 0 0,-1 0 0,1 0 0,-10 0 0,7 0 0,16 0 0,-17 0 0,-17 0 0,0 0 0,7 0 0,-13 0 0,1 0 0,19 0 0,-25 0 0,1 0 0,33 0 0,9 0 0,-12 0 0,1 0 0,-1 0 0,1 0 0,0 0 0,-1 0 0,1 0 0,-19 0 0,2 0 0,28 0 0,-29 1 0,0-2 0,28-7 0,-8 6 0,9-6 0,-11 8 0,-1 0 0,1 0 0,-10 0 0,7-8 0,-7 6 0,9-5 0,1-1 0,0-1 0,-1 0 0,1-6 0,10 5 0,-7 0 0,7-5 0,-10 13 0,-1-13 0,1 13 0,0-13 0,-10 13 0,7-13 0,-26 14 0,1 1 0,37-15 0,-32 13 0,-1 2 0,23-8 0,1 8 0,0-7 0,-1 5 0,-9-6 0,7 8 0,-16-7 0,6 6 0,-9-6 0,0 7 0,0-7 0,-1 5 592,1-5-592,10 7 0,-8 0 0,8 0 0,-11 0 0,11 0 0,-8 0 0,8 0 0,-10 0 0,9 0 0,-7 0 0,8 0 0,-10 0 0,27 0 0,-20 0 0,20 0 0,-36 0 0,7 7 0,-15 1 0,6 1 0,0 4 0,-7-5 0,16 7 0,-15-1 0,6-5 0,0 4 0,-6-5 0,14 7 0,-5-7 0,-1 5 0,7-4 0,-7 6 0,9 0 0,-1-6 0,1 4 0,0-11 0,0 12 0,0-6 0,0 1 0,0 5 0,9-5 0,21 6 0,-4-6 0,4-2 0,-11 1 0,-7-7 0,20 7-1033,-8-8 1033,-20 0 0,-1 0 0,18 0 0,-8 0 0,2 0 0,17 0 0,-38-2 0,1-3 0,-6-3 0,0-2 0,13-4 0,-1-2 0,-15 2 0,1 0 0,23-1 0,-2 1-485,7-10 485,-25 14 0,1 0 0,33-22 0,-33 22 0,0 0 0,33-22 0,-33 18 0,-1 0 0,34-12 0,9-7 0,-29 12 0,-1 0 0,-17 2 0,0 0 0,18-6 0,0 0 0,17-8 0,-9 0 0,-2 1-59,-10 1 59,2-9 0,-10 8 0,-7-12 1004,-5 6-1004,-11-5 509,-1-2-509,-9-6 64,-7 6-64,2-24 0,-1 13 0,-10 5 0,-1-2-602,3-38 602,-7 32 0,0-2 0,0 6 0,0 2 0,0-44 0,-3 44 0,-2 0 0,-13-44 0,5 43 0,-2 0 0,-2 5 0,-1 0 0,-10-12 0,0 0 0,-10-20 0,12 35 0,0 2 0,-4-8 0,1 10 0,1-1 0,1 8 0,5-6 0,-3 13 0,4-6 602,-5 8-602,0 0 0,-8-1 0,5-6 0,-12 2 0,5-3 0,-7 5 0,1 1 0,-3-9 0,9 8 0,-6-8 0,6 16 0,1-5 0,2 5 0,-1 1 0,6 1 0,-12-2 0,12 6 0,-17-11 0,8 11 0,-2 2 0,-2 0 0,6 5 0,-8-6 0,-8-1 0,-3 7 0,1-5 0,-17 4 0,14 0 0,-15-5 0,-1 12 0,-2-12 0,0 5 0,-8 0 0,9 2 0,-11-1 0,10 7 0,-7-7 0,7 8 0,-10 0-843,-10 0 843,7 0 0,22 0 0,-2 0 0,15 0 0,0 0 0,-10 0 0,1 0 0,-34 0 0,1-8 0,7 6 0,-7-6 0,0 0 0,8 6 0,20-6 0,2-1 0,-10 7 0,-3-7 0,3-1 0,9 8 0,3-6 0,-4-1 0,-21 7 0,14-6 0,-1-2 0,-23 1 0,12-1 0,2-1 0,1-5 0,-2 1 0,-1-1 0,-1-3 0,-5 4 0,1-1 0,13-7-1107,-19 12 1,-4-1 1106,43-5 0,1 0 0,-32 1 0,-2 1-762,22 0 0,1-1 762,-6-2 0,-2-1 0,0 3 0,-1 0 0,-6-4 0,-1-1 0,1 5 0,0 0 0,2-3 0,-4 0 0,7 4 0,-5 2 0,3-1 0,-12-2 0,0-2-742,12 2 0,-2-1 0,3 2 742,-13 3 0,3 1 0,-3-9 0,0 0 0,1 7 0,-2 2 0,-4-5 0,-1 0 0,7 5 0,-2 1 0,23 2 0,-3 1 0,2 0 0,-30-4 0,1 0 0,29 3 0,0 1 0,-1-1 0,1 1 0,1-1 0,-2 1 0,0-1 0,-1 0 0,0 1 0,0 2 0,1 2 0,-1-2 0,-4-1 0,-1-2 0,3 2 0,-25 0 0,0 0 0,24-1 0,-2-1 0,3 0 0,-18-3 0,1 1 0,14 0 0,-3 0 0,6 0 0,-8-1 0,3 0-255,-15 2 0,3 0 255,29 0 0,1 1 0,-20 2 0,3 0 0,-20-4 439,27 4 1,0 2-440,-17 4 0,22 0 0,-1 0 0,-27 0 469,35 0 0,1 0-469,-26 0 0,-2 0 0,-8 0 0,20 0 0,3 0 2438,-1 0-2438,7 0 0,-6 0 1452,-1 0-1452,8 0 0,-18 0 0,18 0 0,-18 7 417,-15 4-417,8 6 0,-8 0 0,16 7 0,25-5 0,2 0 0,-21 9 0,12-6 0,0 1 0,-5 2 0,3-1 0,-2 1 0,-16 5 0,27-8 0,3 1 0,-9 1 524,0 0-524,0 5 0,-10-4 0,8-1 0,-18 0 0,8 0 0,0-6 0,-7 6 0,16-9 0,-16 2 0,17-2 0,-8 1 1,18-1-1,-5 1 0,14-2 0,-7 1 667,10-1-667,-1 0 0,0 0 0,1 0 0,-10 1 0,8 6 0,-8-5 0,10 11 0,-29 8 0,13-2 0,-14 10 0,20-14 0,10-1 0,-1-6 0,8 4 0,-6-10 0,13 8 0,-13-8 0,13 2 0,-5 2 0,13-6 0,2 4 0,11-7 0,2-5 0,5-1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6:22.342"/>
    </inkml:context>
    <inkml:brush xml:id="br0">
      <inkml:brushProperty name="width" value="0.05" units="cm"/>
      <inkml:brushProperty name="height" value="0.05" units="cm"/>
      <inkml:brushProperty name="color" value="#E71224"/>
    </inkml:brush>
  </inkml:definitions>
  <inkml:trace contextRef="#ctx0" brushRef="#br0">0 158 24575,'95'0'0,"-1"0"0,0 0 0,1 0 0,-1 0 0,1 0 0,-1 0 0,0 0 0,4 0 0,4 1 0,-1-1 0,-3 1 0,-6-1 0,-11-1 0,-12 0 0,17-2 0,-17 0 0,27 1 0,-17-4 0,-9 0 0,-35 4 0,6-4 0,-6 6 0,7 0 0,-6 0 0,4 0 0,-5 0 0,8 0 0,-8 0 0,-2 0 0,0 0 0,3 0 0,-1-6 0,-2 4 0,0-3 0,-5 5 0,5 0 0,-7-6 0,-7 5 0,6-5 0,-6 6 0,7 0 0,-6 0 0,4 0 0,-11 0 0,5 0 0,-6 0 0,-1-5 0,1 3 0,-1-3 0,0 5 0,0 0 0,0-5 0,1 3 0,6-3 0,1 5 0,7 0 0,7-6 0,-5 4 0,13-4 0,-14 0 0,7 5 0,-9-5 0,9-1 0,-7 6 0,7-6 0,-8 2 0,-1 3 0,1-4 0,0 6 0,0-6 0,0 5 0,0-5 0,-7 6 0,5 0 0,-10-5 0,4 4 0,0-5 0,-5 6 0,5 0 0,-6 0 0,-1 0 0,1 0 0,0 0 0,-1 0 0,1 0 0,-1 0 0,-4 0 0,-2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6:29.635"/>
    </inkml:context>
    <inkml:brush xml:id="br0">
      <inkml:brushProperty name="width" value="0.05" units="cm"/>
      <inkml:brushProperty name="height" value="0.05" units="cm"/>
      <inkml:brushProperty name="color" value="#E71224"/>
    </inkml:brush>
  </inkml:definitions>
  <inkml:trace contextRef="#ctx0" brushRef="#br0">14554 1 24575,'25'0'0,"-4"0"0,28 0 0,-12 0 0,23 0 0,3 0 0,1 0 0,8 0 0,-11 0 0,11 0 0,2 0 0,0 0 0,7 0 0,-7 0 0,0 0 0,-3 0 0,1 0 0,-8 0 0,8 0 0,-11 7 0,11-5 0,-8 11 0,8-11 0,-1 12 0,-6-5 0,6 7 0,1 0 0,-8-1 0,7 1 0,-9 0 0,0 6 0,0-5 0,-1 12 0,11-4 0,-8 6 0,7 1 0,-9-1 0,0 0 0,0 0 0,0 0 0,-7 6 0,5-4 0,-14 4 0,7 0 0,-8 1 0,-1 1 0,-7-4 0,-2-1 0,-9-6 0,-5 5 0,-2-7 0,-1 0 0,-3 0 0,3-6 0,-5 9 0,-7-8 0,5 4 0,-9-1 0,3-4 0,-5-1 0,6 13 0,-4-11 0,4 20 0,-6 3 0,0 19 0,7 11 0,-5 20-1034,13 3 1034,-13-39 0,-2 3 0,8 0 0,1 1 0,-3 10 0,-1 4-1156,0 5 0,1 2 1156,3 0 0,0 2 0,-3 10 0,0 1 0,4-4 0,1-2 0,0 1 0,-1 0 0,-2-22 0,-1 2 0,0-3 0,4 18 0,-1 0 0,-2-18 0,-1 3 0,0-2 0,3 20 0,1 4 0,2-6 0,2 5 0,-2-2 0,-4-18 0,-1-2 0,1 2 0,4 13 0,2 2 0,-3-4 0,-1 10 0,-1-8 0,-1-21 0,1 1 0,5 27 0,1 0 0,-5-24 0,0 0-739,5 22 0,-1 1 739,-4-15 0,-2-4-350,-3-16 1,-2 0 349,1 9 0,-1-1 0,0-14 0,0 0 0,-3 10 0,0 0 0,3-6 0,0 0 692,-4 43-692,0-12 0,0-23 2112,0-10-2112,0-17 1676,0-8-1676,0-9 909,0-7-909,0 1 134,0-1-134,0 0 0,5-4 0,-4 70 0,0-21 0,2 9-1690,2 5 1,2 9 0,4 6 1689,5 6 0,5 8 0,0 0 0,-3-11-601,-5-15 1,-3-8 0,3 3 600,13 26 0,3 4 0,-21-28 0,-35-36 0,-7 20 0,-13-5 0,-3 16 0,-6-15 0,6 6 0,-15-6 0,-1-2-284,22-16 1,-2-2 283,-42 16 0,35-14 0,-2-2 0,7-11 0,-2-1 0,-8 4 0,-4 1 1231,-11 2 1,-4-1-1232,-6-2 0,-3 0-212,17-4 0,-2 1 0,-1-2 212,1-1 0,0-2 0,-2 1 0,-8 4 0,-3 1 0,2-1-865,3-3 1,1 0 0,0 1 864,-5 5 0,0 2 0,2-2 0,8-5 0,2-2 0,-1 1-452,-3 2 1,-2 1 0,3 0 451,6-1 0,2 0 0,0-1 0,-5-1 0,0-1 0,1 1 0,4 2 0,2 0 0,-2 0 0,-4-3 0,-1 0 0,0-1 0,0 1 0,-1 0 0,0 0 0,-4 1 0,0-1 0,-3 0-413,-7 1 1,-3 1 0,0-1 412,-2 0 0,1 0 0,-3 0 0,18-3 0,-2 1 0,-1-2 0,1 0-203,0-1 0,1-2 0,-1 1 1,0 0 202,0 2 0,0 1 0,1-1 0,-1-1 0,-1-3 0,1-2 0,0 1 0,1 1 0,-16 6 0,2 3 0,-1-2-54,-3-6 0,-1-1 1,3 2 53,13 4 0,2 2 0,-2-2 0,-8-5 0,-2-1 0,2 1 0,8 5 0,1 1 0,0 0 0,-4-2 0,-1-2 0,1 1-23,4 0 0,1 0 1,1 0 22,4-1 0,1 0 0,-1 0 0,-4 0 0,0 0 0,1 0 0,3-3 0,1 0 0,-1 1 0,-4 2 0,0 0 0,-1 0 0,-5-2 0,-1-2 0,1 0 0,5 1 0,0 0 0,-2-1-1,-14 2 1,-2-1 0,1 0 0,9 0 0,0 0 0,0 0 0,-4 1 0,-1-1 0,0-1 127,1-1 1,1-2 0,1 0-128,8 0 0,2-1 0,-1 0 117,-5-2 1,0-2 0,2 1-118,9 0 0,1 0 0,-1 0 0,-10 0 0,-2 0 0,1 0 0,3 0 0,0 0 0,3 0 0,-15 0 0,3 0 421,-15 0 0,9 0-421,1 0 0,22 0 0,-1 0 0,18 0 0,-1 0 0,-17-4 0,2-1 1941,-23-4-1941,17-9 0,1-3 0,-18-1 0,23 0 0,-3-2 0,12 9 0,1 0 0,-7-3 0,1-2 0,16 2 0,0 1 0,-13 2 0,1 1 0,-27-18 0,31 17 0,-2 1 0,6-4 0,2 0 1345,3 4 0,3 0-1345,-38-17 0,3 12 0,18-10 0,-18 10 0,-10-17 0,14 16 0,28 5 0,1 0 0,-16 0 0,-16-2 0,7 1 0,-10-1 0,10 1 0,-8-1 0,8 8 0,0-5 0,3 5 2782,9 1-2782,0-6 1493,0 12-1493,9-11 1138,1 11-1138,10-11 212,-1 12-212,8-6 0,1 7 0,8-5 0,6 3 0,2-4 0,6 6 0,1 0 0,-1 0 0,1 0 0,0 0 0,0 0 0,0 0 0,0 0 0,-7 0 0,-2 0 0,-6 0 0,0 0 0,0 0 0,0 0 0,-7 0 0,5 0 0,-6 0 0,8 0 0,0 0 0,0 0 0,7 0 0,-6 0 0,12 0 0,-5 0 0,6 0 0,1 0 0,5 5 0,1 1 0,5 5 0,0 0 0,-10-5 0,3-1 0,-9-5 0,-2 0 0,-1 0 0,-7 0 0,-8 0 0,-1 6 0,-8 2 0,-8 6 0,6 1 0,-6-1 0,8 1 0,0-1 0,1 0 0,6 0 0,-4 0 0,12-1 0,-6 0 0,8 0 0,7-1 0,-6-5 0,12 4 0,-6-10 0,8 9 0,-1-8 0,0 8 0,1-9 0,4 10 0,-3-10 0,3 4 0,-4 0 0,-5-4 0,4 4 0,-4-5 0,-2 0 0,-2 0 0,0 5 0,-4 2 0,4 0 0,0 4 0,-4-10 0,10 10 0,-4-10 0,6 9 0,0-8 0,1 3 0,4 0 0,-2-4 0,3 4 0,-17-5 0,3 0 0,-19 0 0,4 0 0,-17 0 0,-1 0 0,-9 0 0,0 7 0,0 2 0,9-1 0,1 5 0,10-11 0,6 4 0,3 0 0,-1-4 0,13 3 0,-11-5 0,12 0 0,-6 0 0,0 0 0,6 0 0,-4 6 0,4-5 0,1 5 0,-6-6 0,5 0 0,-6 0 0,0 0 0,0 0 0,0 0 0,0 0 0,0 0 0,6 0 0,-4 0 0,4 0 0,1 0 0,-6 0 0,12 0 0,-12 0 0,12 0 0,-5 0 0,-1 0 0,6 0 0,-5 0 0,6 0 0,0 0 0,0 0 0,6-5 0,-5 4 0,5-5 0,-6 1 0,1-1 0,-1-1 0,6-3 0,-5 9 0,5-10 0,-6 5 0,1-5 0,-1 4 0,1-3 0,0 9 0,4-10 0,-3 10 0,4-9 0,-6 9 0,6-9 0,-5 8 0,14-2 0,-2 4 0,10 0 0,-5 0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6:55.500"/>
    </inkml:context>
    <inkml:brush xml:id="br0">
      <inkml:brushProperty name="width" value="0.05" units="cm"/>
      <inkml:brushProperty name="height" value="0.05" units="cm"/>
      <inkml:brushProperty name="color" value="#E71224"/>
    </inkml:brush>
  </inkml:definitions>
  <inkml:trace contextRef="#ctx0" brushRef="#br0">0 0 24575,'24'0'0,"-1"0"0,10 0 0,-5 0 0,13 0 0,3 0 0,0 0 0,16 0 0,-7 0 0,9 0 0,0 0 0,9 0 0,-6 0 0,16 0 0,-17 0 0,8 0 0,-11 0 0,-7 0 0,5 0 0,-14 0 0,15 0 0,-16 0 0,7 0 0,-8 0 0,0 0 0,-1 0 0,0 0 0,9 0 0,-6 0 0,6 0 0,-8 0 0,-1 0 0,-7 0 0,6 0 0,-13 0 0,12 0 0,-12 0 0,13 0 0,-13 0 0,5 0 0,-7 0 0,0 0 0,-1 0 0,1 0 0,8 0 0,-7 0 0,7 0 0,-9 0 0,13 0 0,-10 0 0,10 0 0,-12 0 0,-1 0 0,1 0 0,8 0 0,-7 0 0,7 0 0,-9 0 0,1 0 0,0 0 0,0 0 0,0 0 0,0 0 0,0 0 0,7 0 0,-5 0 0,12 0 0,-12 0 0,13 0 0,-14 0 0,14 0 0,-6 0 0,0 0 0,6 0 0,13 0 0,-7 0 0,15 0 0,-20 0 0,1 0 0,-8 0 0,5 0 0,-4 0 0,6 0 0,-7 0 0,6 0 0,-13 0 0,5 0 0,-14 0 0,-1 0 0,-6 0 0,0 0 0,-1 0 0,1 0 0,-5 0 0,-2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07:54.055"/>
    </inkml:context>
    <inkml:brush xml:id="br0">
      <inkml:brushProperty name="width" value="0.05" units="cm"/>
      <inkml:brushProperty name="height" value="0.05" units="cm"/>
      <inkml:brushProperty name="color" value="#E71224"/>
    </inkml:brush>
  </inkml:definitions>
  <inkml:trace contextRef="#ctx0" brushRef="#br0">0 0 24575,'592'21'-580,"-276"-5"86,104 1 169,816 17-228,1304-36 2505,-2476 6-2079,-1 2 0,0 3-1,67 19 1,-84-18-729,-19-4-5970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41:00.567"/>
    </inkml:context>
    <inkml:brush xml:id="br0">
      <inkml:brushProperty name="width" value="0.05" units="cm"/>
      <inkml:brushProperty name="height" value="0.05" units="cm"/>
      <inkml:brushProperty name="color" value="#E71224"/>
    </inkml:brush>
  </inkml:definitions>
  <inkml:trace contextRef="#ctx0" brushRef="#br0">1880 98 24575,'-87'-7'0,"0"-1"0,-1 0 0,1 1 0,0-1 0,0 0 0,0 1 0,-11-3 0,-2 0 0,5 0 0,11 2 0,15 3 0,4 4 0,18 2 0,21-1 0,0 0 0,0 0 0,0 0 0,0 0 0,0 0 0,0 0 0,0 0 0,0 0 0,0 0 0,0 0 0,0 5 0,0 3 0,0 5 0,0-6 0,0 4 0,0-4 0,0 6 0,6-5 0,-5 3 0,6-4 0,-7 6 0,6 0 0,-5-1 0,0 12 0,-3-8 0,3 8 0,12-12 0,2 0 0,10-1 0,-4 1 0,5 0 0,0-1 0,0 1 0,0 0 0,0 0 0,0-1 0,0 1 0,0-1 0,0 1 0,0 6 0,0 1 0,0 7 0,0 0 0,0 0 0,0 0 0,0 0 0,0 7 0,0-5 0,0 5 0,0-7 0,0 0 0,0-7 0,0 5 0,0-10 0,0 10 0,0-11 0,0 11 0,0-10 0,5 4 0,-4-7 0,4 7 0,1-4 0,-5 4 0,4-7 0,-5 7 0,5-5 0,-3 5 0,3-6 0,-5 6 0,0-5 0,0 5 0,0-6 0,5-5 0,-4 3 0,9-9 0,-9 10 0,9-10 0,-4 4 0,5-5 0,0 0 0,0 5 0,0-4 0,0 9 0,0-4 0,1 6 0,-1-1 0,1 1 0,-1 0 0,-4-1 0,3 1 0,-3-5 0,5 3 0,-6-3 0,4-1 0,-8 4 0,8-8 0,-9 8 0,9-9 0,-4 4 0,5-5 0,0 5 0,1 1 0,0 6 0,-1 0 0,1 0 0,0-1 0,0 1 0,-1 0 0,1-1 0,0 1 0,-1 0 0,1-1 0,0 1 0,-1 0 0,1-1 0,0-4 0,-1 3 0,1-3 0,0-1 0,-1-1 0,1 1 0,6-5 0,2 10 0,6-4 0,-7 0 0,5 5 0,-4-11 0,13 11 0,-5-10 0,5 4 0,0-6 0,-5 6 0,13-5 0,-6 5 0,7-6 0,1 6 0,-1-4 0,1 4 0,8 1 0,-6-5 0,14 5 0,-5-1 0,-1-4 0,6 12 0,-6-13 0,0 6 0,7 0 0,-7-5 0,0 5 0,7-1 0,-7-4 0,9 12 0,0-13 0,-1 6 0,-7-7 0,5 7 0,-14-5 0,6 5 0,0 0 0,-6-6 0,14 6 0,-14-7 0,6 6 0,19-4 0,-12 4 0,14-6 0,-21 0 0,1 0 0,-8 0 0,16 0 0,-7 0 0,9 0 0,-9 0 0,7 0 0,-7 0 0,9 0 0,0 0 0,9 0 0,-6 0 0,6 0 0,1 0 0,-8 0 0,17 0 0,-17 0 0,28 0 0,-15 0 0,17 0 0,-10 0-515,10 0 515,-7 0 0,7 0 0,-33 0 0,-1 0 0,33 0 0,-32 0 0,-1 0 0,23 0 0,1 0 0,-10 0 0,7 0 0,-17 0 0,8 0 0,-10-7 0,0 6 0,-1-6 0,-7 0 515,5 6-515,-14-6 0,6 1 0,0 4 0,-6-10 0,6 4 0,-16 0 0,6-5 0,-6 5 0,26-13 0,-13 5 0,13-4 0,-18 5 0,-1-5 0,1 4 0,-1-5 0,1 0 0,-1 5 0,1-11 0,-8 6 0,5-1 0,-5-3 0,1 3 0,-3-5 0,-7 7 0,-6-5 0,4 11 0,-10-4 0,5-1 0,-8 5 0,-4-4 0,4 6 0,-10-6 0,4 5 0,-5-5 0,0-1 0,0 6 0,0-11 0,0 10 0,0-16 0,0 16 0,0-16 0,0 16 0,0-4 0,-5 0 0,-2 5 0,-12-6 0,5 1 0,-4 4 0,-1-5 0,6 7 0,-6-1 0,1-5 0,-2 4 0,-6-5 0,0 1 0,0-3 0,-7-6 0,-2 6 0,-8-6 0,0 5 0,1-7 0,-1 1 0,0 6 0,8-4 0,-25-3 0,20 7 0,-22-5 0,20 12 0,-10 0 0,7 1 0,-6-1 0,8-6 0,-8 5 0,6-5 0,-6 6 0,8 7 0,1-5 0,-1 5 0,-8-6 0,6 5 0,-6-4 0,-1 12 0,7-12 0,-14 11 0,14-11 0,-15 12 0,6-12 0,-8 4 0,0 0 0,0-5 0,0 13 0,0-13 0,0 12 0,0-5 0,9 7 0,-7-7 0,-31 5 0,20-5 0,-28 7 0,27 0 0,-2 0 0,-10 0 0,10 0 0,2 0 0,1 0 0,6 0 0,2 0 0,3 0 0,15 0 0,-14 0 0,14 0 0,-7 0 0,10 0 0,-1 0 0,0 0 0,1 0 0,-1 0 0,8 0 0,-6 0 0,13 0 0,-25 0 0,23 0 0,-15 0 0,19 0 0,-8 0 0,6 0 0,1 0 0,3 0 0,4 0 0,0 0 0,-4 0 0,4 0 0,-6 0 0,0 0 0,0 0 0,0 0 0,6 0 0,-4 0 0,4 0 0,-6 0 0,0 0 0,6 0 0,-5 0 0,12 0 0,-11 0 0,4 0 0,0 0 0,-4 0 0,-1 0 0,3 0 0,-1 0 0,11 0 0,-6 0 0,5 0 0,-6 0 0,8 0 0,-8 0 0,6 0 0,-12 0 0,6 0 0,-1 0 0,-5 0 0,6 0 0,-7 0 0,0 0 0,0 0 0,0 0 0,-8 0 0,6 0 0,-5 0 0,7 0 0,0 0 0,0 0 0,0 0 0,-6 0 0,11 0 0,-8 0 0,15 0 0,-4 0 0,12 0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50:22.276"/>
    </inkml:context>
    <inkml:brush xml:id="br0">
      <inkml:brushProperty name="width" value="0.05" units="cm"/>
      <inkml:brushProperty name="height" value="0.05" units="cm"/>
      <inkml:brushProperty name="color" value="#E71224"/>
    </inkml:brush>
  </inkml:definitions>
  <inkml:trace contextRef="#ctx0" brushRef="#br0">1272 0 24575,'-8'88'0,"0"-1"0,0 1 0,0-1 0,0 1 0,0-1 0,1 1 0,-1-1 0,-1 22 0,0 8 0,0-1 0,3-12 0,4-20 0,7-30 0,12-23 0,29 30 0,3 3 0,-21-18 0,12 9 0,-3-3 0,-24-26 0,-6-7 0,4 5 0,-9-10 0,3 4 0,-5-7 0,6 1 0,-5 0 0,4-1 0,-5 1 0,0 0 0,0-1 0,0 0 0,0 0 0,-10 0 0,2 0 0,-15 1 0,-4 1 0,-8 1 0,-16 7 0,-3 3 0,-18 15 0,-5 12-597,31-24 1,-3 1 596,-3 8 0,1 0 0,-38 10 0,36-15 0,0 0 0,-35 12-377,39-17 1,1 0 376,4 1 0,1-2 0,-29 17 0,7-3 0,12-9 0,2-1 0,15-7 1147,3 3-1147,7-10 799,0 3-799,6-5 0,2-1 0,6 0 0,5-1 0,2 1 0,5-1 0,5-4 0,7-2 0,1-5 0,12 0 0,-6 0 0,14 0 0,-5 0 0,5 0 0,-7 0 0,7 6 0,-5 1 0,13 7 0,-6 0 0,8 0 0,-1 6 0,0-4 0,1 5 0,8 0 0,-6-5 0,6 6 0,-9-8 0,9 7 0,-13-5 0,11 12 0,-14-13 0,0 5 0,-2-1 0,-7-5 0,0 5 0,0 0 0,-6-5 0,-2 4 0,-6 0 0,0 1 0,1 7 0,0-6 0,-6 11 0,-2-9 0,-5 11 0,0 0 0,0 2 0,0 8 0,0-1 0,0 1 0,0-1 0,0 9 0,0-6 0,0 6 0,0-8 0,0-1 0,0 1 0,0-8 0,0-2 0,0 0 0,0-5 0,6 5 0,1-7 0,12 8 0,2-7 0,6 7 0,6-7 0,-5-1 0,13 2 0,-6-1 0,7-5 0,1-1 0,-8-2 0,5-4 0,-12 4 0,5-5 0,1-7 0,-13-1 0,11-6 0,-14 5 0,2-4 0,-9 4 0,-6-5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08:00.340"/>
    </inkml:context>
    <inkml:brush xml:id="br0">
      <inkml:brushProperty name="width" value="0.05" units="cm"/>
      <inkml:brushProperty name="height" value="0.05" units="cm"/>
      <inkml:brushProperty name="color" value="#E71224"/>
    </inkml:brush>
  </inkml:definitions>
  <inkml:trace contextRef="#ctx0" brushRef="#br0">1 687 24575,'0'0'0,"-1"0"0,1-1 0,0 1 0,0 0 0,0 0 0,0-1 0,0 1 0,0 0 0,0 0 0,1-1 0,-1 1 0,0 0 0,0 0 0,0 0 0,0-1 0,0 1 0,0 0 0,0 0 0,0 0 0,1-1 0,-1 1 0,0 0 0,0 0 0,0 0 0,0 0 0,1-1 0,-1 1 0,0 0 0,0 0 0,0 0 0,1 0 0,-1 0 0,0 0 0,0 0 0,0-1 0,1 1 0,10 4 0,12 13 0,-19-14 0,172 117 0,-148-103 0,2-1 0,-1-1 0,2-2 0,50 14 0,-39-17 0,85 6 0,-51-7 0,-3 5 0,-48-7 0,43 3 0,-13-4 0,84 18 0,-8 2 0,-38-7 0,130 8 0,-140-19 0,797 100 0,-441-99 0,-273-11 0,5643 0 0,-2933 4 0,-2651-8 0,-164 2 0,98-22 0,-122 15 0,0-1 0,0-2 0,46-26 0,16-6 0,-57 29 0,0-3 0,-1-1 0,43-30 0,-67 38 0,0 0 0,0-2 0,-1 0 0,-1 0 0,-1-1 0,0-1 0,-1 0 0,20-36 0,-22 33 0,-1-2 0,-1 1 0,-1-1 0,-1-1 0,-1 1 0,0-1 0,-2 0 0,-1 0 0,-1-1 0,-1 1 0,-3-45 0,1 62 0,0 1 0,0-1 0,0 1 0,-1 0 0,0-1 0,0 1 0,-1 0 0,1 0 0,-1 0 0,0 1 0,0-1 0,-1 1 0,1-1 0,-1 1 0,0 0 0,0 1 0,-1-1 0,1 1 0,-6-4 0,-8-3 0,-1 0 0,-1 1 0,-34-11 0,18 7 0,1 1 0,-1 2 0,0 1 0,0 2 0,-72-5 0,-152 11 0,129 4 0,-228-16 0,330 10 0,-119-16 0,-219-31 0,292 43 0,-85-5 0,-1053 13 0,1200-2 0,-1 0 0,1-1 0,0-1 0,-24-8 0,-21-5 0,-5 4 0,-64-10 0,-117-3 0,-98-8 0,-335 21 0,650 13 0,1 2 0,-1 0 0,1 2 0,0 0 0,1 2 0,-1 1 0,1 1 0,1 1 0,-31 18 0,25-11 0,0 3 0,2 0 0,0 2 0,2 1 0,0 1 0,-35 43 0,13-9 0,-47 76 0,80-110 0,1 2 0,1-1 0,2 1 0,0 1 0,2 0 0,-8 39 0,-3 11 0,13-51 0,1-1 0,0 1 0,-1 27 0,4-18 0,-3-1 0,-11 42 0,9-46 0,2 1 0,1 0 0,-3 46 0,9-42-1365,-1-21-5461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01:28.417"/>
    </inkml:context>
    <inkml:brush xml:id="br0">
      <inkml:brushProperty name="width" value="0.05" units="cm"/>
      <inkml:brushProperty name="height" value="0.05" units="cm"/>
      <inkml:brushProperty name="color" value="#E71224"/>
    </inkml:brush>
  </inkml:definitions>
  <inkml:trace contextRef="#ctx0" brushRef="#br0">16894 180 24575,'-49'0'0,"25"0"0,-63 0 0,33 0 0,-41 0 0,11 0 0,10 0 0,-7 0 0,7 0 0,-10 0 0,10 0 0,2 0 0,10 0 0,-9 0 0,15 0 0,-5 0 0,10 0 0,6 13 0,-7-4 0,1 12 0,6-6 0,1-1 0,4 0 0,4 6 0,-6-4 0,-1 4 0,0 0 0,1-4 0,6 10 0,3-11 0,7 9 0,0-9 0,0 9 0,6-10 0,1 10 0,7-11 0,-1 12 0,1-12 0,5 11 0,-4-10 0,4 10 0,1-5 0,-6 7 0,10 0 0,-9 0 0,9 7 0,-9-5 0,9 21 0,-10-11 0,10 21 0,-11-6 0,11 9 0,-12 10 0,12-8 0,-13 17 0,6-16 0,0 6 0,2-9 0,7 27 0,0-20 0,0 20 0,0-27 0,0 0 0,0 0 0,0 0 0,0-1 0,0 1 0,7-9 0,1 7 0,7-7 0,0 1 0,0 5 0,-1-14 0,1 6 0,-1-8 0,6-8 0,1 5 0,5-12 0,-4 13 0,10-12 0,2 16 0,10-14 0,-5 6 0,2-9 0,-14-2 0,14 3 0,3-8 0,0 6 0,16-10 0,-7 11 0,9-4 0,10 0 0,2 7-875,20-4 875,-40-9 0,1 0 0,35 9 0,-21-8 0,2-1 0,-18-8 0,0 0 0,19 4 0,3 0-805,-7-3 0,-1-2 805,7 0 0,-1 1 0,-3 0 0,-1 0-464,-7-1 1,1 0 463,1-3 0,1-1 0,-4-1 0,3-1-881,17-2 0,3-2 881,0 1 0,0 0 0,-1 0 0,-1 0-243,0 0 0,-4 0 243,-21 0 0,1 0 0,9 0 0,6 0 0,-2 0 0,15 0 0,1 0 0,-16 0 0,3 0 0,-4 0 0,10 1 0,-6-2 0,-8-3 0,-2-1 0,-9 1 0,1-2 0,24-4 0,2-1 0,-11 1 0,-1 1 0,6-1 0,-2 0 0,-6-4 0,-4 0 334,-13 4 0,-2 0-334,10-3 0,0-1 0,-5 0 0,0 1 0,2 4 0,-1-2 0,4-6 0,2-1 0,14 2 0,-3 0 0,-23 3 0,-1-2 0,24-4 0,-2 1 0,7 0 0,-25 5 0,1 0 0,34-12 0,7 6 0,-10-13 0,-1 14 0,1-14 0,-1 6 0,-22 6 0,-1-2 0,33-13 0,-27 18 0,0 0 0,20-15 0,9 5 572,-22-6-572,-1 1 0,-10 1 0,0 0 1849,2-8-1849,-10 7 1413,1-15-1413,-12 17 819,-5-13-819,-5 14 339,-5-12-339,-7 6 0,-1 0 0,-6-6 0,-7 5 0,0-6 0,-7-1 0,0-8 0,0-3 0,0-7 0,0-11 0,-3 22 0,-2-1 0,-11-40-240,0 35 0,-2 1 240,-16-18 0,-14-8 0,6 14 0,-8-7 0,0 6 0,1 10 0,1 3-74,-1-1 74,-5 14 0,5-12 0,-5 15 0,9 0 0,-10-7 478,10 15-478,-18-9 76,19 12-76,-16-3 0,6 8 0,1-5 0,-7 4 0,15 1 0,-15-6 0,15 7 0,-14-9 0,14 9 0,-14-1 0,14 3 0,-43-4 0,28 1 0,-29 0 0,17 7 0,7 0 0,-16 0 0,17 7 0,-8-6 0,10 14 0,8-13 0,-5 13 0,5-6 0,-8 7 0,0 0 0,0 0 0,0 0 0,0 0 0,0 0 0,0 0 0,0 0 0,0 0 0,0 0 0,0 0 0,0 0 0,-10 0 0,-2 0 0,19 0 0,-1 0 0,-35 0-282,35 0 1,1 0 281,-29 0 0,0 0 0,10 0 0,3 0 0,9 0 0,9 0 0,1 0 0,1 0 0,6 0 0,-6 0 563,0 0-563,6 0 0,-15 0 0,15 0 0,-15 0 0,7 0 0,-1 0 0,-6 0 0,16 0 0,-8 0 0,10 0 0,-1 0 0,8 0 0,-6 0 0,13 0 0,-25 0 0,15 0 0,-16 0 0,19 0 0,1 0 0,8 0 0,0 0 0,0 0 0,0 0 0,0 0 0,0 0 0,0 0 0,-7 0 0,-3 0 0,1 0 0,-6 0 0,-3 0 0,-1 0 0,-15 0 0,7 0 0,-41 0 0,14 0-537,22 0 1,-2 0 536,6 0 0,-1 0 0,-6 0 0,-1 0 0,-5 0 0,-1 0 0,-5 0 0,-1 0 0,7 0 0,-4 0 0,-7 1 0,-9-1 0,5-1 0,-4-3 0,-1-1-927,1 5 1,-7 0 0,6-2 926,-6-7 0,4-1 0,-4 4 0,4 0-680,17 0 0,1 0 680,-8 2 0,3-1 0,18 1 0,0 0 0,-15-2 0,-2 1 0,7-1 0,1 1 0,-1 1 0,1 0-344,5-1 0,1 2 344,0 2 0,2 0 0,-38-7 0,43 7 0,2 2 0,-25-1 705,-15 0-705,28 0 0,-18 0 2554,26 0-2554,-13 0 1589,24 0-1589,-15 0 916,15 0-916,-14 0 136,14 0-136,-7 0 0,10 0 0,-1 0 0,0 0 0,-27 6 0,21-5 0,-30 13 0,34-13 0,-15 6 0,7 0 0,-9-5 0,0 11 0,-10-11 0,7 12 0,-6-12 0,-1 12 0,8-6 0,-8 2 0,10-4 0,0 1 0,0-5 0,0 12 0,9-13 0,-7 6 0,6-7 0,-8 7 0,0-5 0,0 5 0,9-7 0,-7 7 0,-31 2 0,10-1-252,25-4 1,1 0 251,-19 3 0,-8-6 0,8 6 0,0-7 0,-7 0-48,16 0 48,-16 8 0,7-7 0,0 7 0,2-8 0,0 0 0,8 0 0,-17 0 0,16 0 0,-16 0 0,17 0 0,-18 0 0,18 0 0,-8 0 0,0 0 0,8 0 0,-8 0 0,10 0 502,-27 0-502,28 0 0,-26 0 49,42-7-49,-15 6 0,15-6 0,-6 1 0,8 5 0,-8-13 0,6 12 0,-6-11 0,0 12 0,-3-6 0,1 7 0,-7 0 0,6 0 0,1-6 0,-7 4 0,15-4 0,-14 6 0,14 0 0,-6 0 0,-1 0 0,8 0 0,-8 0 0,1 0 0,6 0 0,-6 0 0,-11 0 0,15 0 0,-15 0 0,20 0 0,-10 0 0,7 0 0,-6 0 0,0 0 0,6 0 0,-15 0 0,7 0 0,-1 0 0,-6 0 0,16 0 0,-16 0 0,15 0 0,-15 0 0,7 0 0,-1 0 0,3-7 0,0 6 0,6-6 0,1 7 0,3 0 0,6-6 0,-8 5 0,8-6 0,-6 1 0,-6 4 0,1-11 0,-16 12 0,17-6 0,-7 1 0,1 4 0,-2-11 0,-9 11 0,0-5 0,0 7 0,0 0 0,-10 0 0,8-6 0,-17 4 0,16-5 0,-16 7 0,16 0 0,-16 0 0,17 0 0,-18 0 0,8 0 0,0 0 0,-7 0 0,6 0 0,-8 0 0,-1 0 0,0 0 0,0 0 0,10 0 0,-7 0 0,30 0 0,0 0 0,-40 0 0,40 0 0,1 0 0,-22 0 0,10 0 0,0 0 0,-10 0 0,8 0 0,-8 0 0,10 0 0,0 0 0,0 0 0,0 0 0,0 0 0,0 0 0,0 0 0,0 0 0,0 0 0,9 0 0,2 0 0,8 0 0,-8 0 0,6 0 0,1 0 0,3 0 0,6 0 0,-8 0 0,8 0 0,-18 0 0,23 0 0,-15 0 0,11 0 0,6 0 0,1 0 0,3 0 0,-3 0 0,-1 0 0,-6 0 0,8 0 0,0 0 0,0 0 0,-7 0 0,5 0 0,-5 6 0,-1-5 0,6 5 0,-13-6 0,14 0 0,-7 5 0,8-3 0,-7 4 0,5-1 0,-6-3 0,8 4 0,-7-6 0,5 5 0,-5-3 0,-1 3 0,-5-5 0,-5 0 0,5 6 0,5-4 0,8 3 0,0-5 0,0 0 0,-7 7 0,5-6 0,-6 6 0,1-7 0,5 0 0,-13 0 0,13 0 0,-13 0 0,6 0 0,-8 0 0,8 0 0,-6 0 0,6 0 0,0 0 0,-6 0 0,5 0 0,1 0 0,-10 0 0,16 0 0,-8 0 0,10 0 0,1 0 0,0 0 0,0 0 0,0 0 0,0 0 0,0 0 0,6 0 0,-4 0 0,4 0 0,-6 0 0,6-6 0,-4 5 0,11-10 0,-6 10 0,8-9 0,-8 8 0,6-8 0,-5 8 0,6-3 0,-6-1 0,4 5 0,-4-5 0,0-5 0,-2 8 0,0-8 0,2 6 0,6 3 0,0-3 0,1 0 0,-1 4 0,0-5 0,6 1 0,-5 4 0,10-10 0,-4 5 0,10 0 0,7 2 0,-4 4 0,3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02:04.332"/>
    </inkml:context>
    <inkml:brush xml:id="br0">
      <inkml:brushProperty name="width" value="0.05" units="cm"/>
      <inkml:brushProperty name="height" value="0.05" units="cm"/>
      <inkml:brushProperty name="color" value="#E71224"/>
    </inkml:brush>
  </inkml:definitions>
  <inkml:trace contextRef="#ctx0" brushRef="#br0">8417 1 24575,'-99'0'0,"0"1"0,0 0 0,-1 0 0,1-1 0,0 1 0,0 0 0,-1 0 0,1-1 0,0 1 0,0 0 0,0 0 0,-1-1 0,1 1 0,0 0 0,0 0 0,0-1 0,-1 1 0,1 0 0,0 0 0,0-1 0,0 1 0,-1 0 0,1 0 0,0-1 0,0 1 0,-1 0 0,1-1 0,0 1 0,0 0 0,0 0 0,-1-1 0,1 1 0,0 0 0,0 0 0,0-1 0,-1 1 0,1 0 0,0 0 0,0-1 0,-1 1 0,1 0 0,0 0 0,-5 1 0,-4 0 0,-2 0 0,-2 0 0,-2 0 0,-2 0 0,-1 0 0,-1-1 0,-2 1 0,1 0 0,-2-1 0,1 1 0,0 0 0,1 0 0,0 0 0,2 1 0,1-1 0,1 1 0,3 0 0,2 0 0,2 0 0,3 1 0,3 0 0,3 0 0,4 1 0,4 0 0,4 1 0,5 0 0,4 0 0,5 1 0,6 0 0,5 1 0,6 0 0,7 1 0,5 1 0,8 0-1540,-53 35 1,28 7 1539,-9 2 0,-1 7 0,17-10 0,16 3 971,7-9-971,-9 17 506,12-18-506,4 8 0,-3-10 0,11 1 1602,-4-1-1602,6-7 0,6-2 0,-4-7 0,11-6 0,-5 4 0,6-11 0,0 5 0,0-6 0,0 0 0,0-1 0,0-5 0,0-1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02:06.450"/>
    </inkml:context>
    <inkml:brush xml:id="br0">
      <inkml:brushProperty name="width" value="0.05" units="cm"/>
      <inkml:brushProperty name="height" value="0.05" units="cm"/>
      <inkml:brushProperty name="color" value="#E71224"/>
    </inkml:brush>
  </inkml:definitions>
  <inkml:trace contextRef="#ctx0" brushRef="#br0">5370 0 24575,'-18'0'0,"-1"12"0,-25 13 0,6 5 0,-17 16 0,8 1 0,-9 4-278,15-12 0,1 0 278,-16 13 0,15-15 0,-2 3 0,-2 3 0,2-2 0,-23 16 0,11-11 0,-3 1-545,9-7 0,2-1 545,8-6 0,0 1 0,-18 14 0,1-1 0,-15 14 0,32-30 0,-2 0 0,-2 4 0,-1-1-548,-33 19 548,32-18 0,0-1 0,-39 19 0,33-18 0,1 2-444,5-5 1,0-1 443,-11 2 0,2 0 0,-17 17 0,21-24 0,-1-1 0,-20 26 0,25-28 0,-3 1 0,0 6 0,1-1 0,-39 14 0,40-21 0,-1 1 0,-35 25 113,9-14-113,2 5 0,1-14 0,6 4 0,-16-3 0,7-1 0,-10-1 0,0 0 0,10-6 0,-8 6 0,8-8 0,0 0 0,-7-7 0,16 5 1013,-6-12-1013,-1 5 0,8-7 0,-18 0 0,18 0 0,-18 0 0,8 0 0,-9 0 0,9 0 0,2-7 555,10-2-555,0-7 973,0-6-973,9-1 427,1 0-427,10-4 0,-10 3 0,8-5 0,-8 0 0,17 1 0,-8-8 0,-4-5 0,0 2 0,0 0 0,12 4 0,2 6 0,4-5 0,-5 7 0,8 1 0,0 6 0,6-5 0,-5 11 0,5-5 0,0 6 0,2 1 0,6-6 0,0 4 0,-1-4 0,7 7 0,1 5 0,5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02:07.908"/>
    </inkml:context>
    <inkml:brush xml:id="br0">
      <inkml:brushProperty name="width" value="0.05" units="cm"/>
      <inkml:brushProperty name="height" value="0.05" units="cm"/>
      <inkml:brushProperty name="color" value="#E71224"/>
    </inkml:brush>
  </inkml:definitions>
  <inkml:trace contextRef="#ctx0" brushRef="#br0">2892 0 24575,'-31'0'0,"-11"0"0,-3 0 0,-15 0 0,16 6 0,-26 11 0,4 8 0,8-1 0,-30 16 0,37-14 0,-15 7 0,17-7 0,3 0 0,7-6 0,-12 10 0,-2 0 0,4-5 0,-32 16 0,17-10 0,-10 10 0,1-15 0,4 21 0,-5-12 0,-1 8 0,9-4 0,2-8 0,5 0 0,14-2 0,-7 0 0,10-7 0,6 4 0,-4-11 0,12 10 0,-13-10 0,13 10 0,-13-3 0,13-2 0,-5 5 0,-1-10 0,6 10 0,-12-3 0,12-2 0,-13 7 0,13-13 0,-13 13 0,6-5 0,-8 0 0,0 4 0,8-10 0,-6 10 0,6-11 0,-8 12 0,1-5 0,6 0 0,-5-2 0,14-1 0,-7-4 0,8 3 0,6-5 0,-4 0 0,10-2 0,-10 2 0,16-1 0,-9 0 0,10 0 0,-5 0 0,6-1 0,-5 1 0,10-5 0,-4-2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02:09.482"/>
    </inkml:context>
    <inkml:brush xml:id="br0">
      <inkml:brushProperty name="width" value="0.05" units="cm"/>
      <inkml:brushProperty name="height" value="0.05" units="cm"/>
      <inkml:brushProperty name="color" value="#E71224"/>
    </inkml:brush>
  </inkml:definitions>
  <inkml:trace contextRef="#ctx0" brushRef="#br0">2982 0 24575,'1'10'0,"-10"11"0,-5 12 0,-23 20 0,3 3 0,-9 19 0,4-17-288,9-12 0,0 0 288,0 5 0,-3-9 0,0 1 0,-1 20 0,-17 6 0,21-26 0,0-1 0,-13 16 0,14-17 0,1 0 0,-13 17 0,-9 17 0,0-8 0,1-10 0,-1 8 0,10-9 0,-7 1 142,16-5-142,-6-8 0,9-2 0,5 1 0,-3-1 0,4-7 434,0 6-434,-2-13 0,8 13 0,-9-14 0,3 14 0,2-13 0,-7 12 0,5-5 0,-5 1 0,-1 4 0,0-5 0,1 0 0,-10 8 0,2-14 0,-3 14 0,-3-13 0,4 4 0,-7 3 0,1-7 0,-2 6 0,-6-6 0,6-8 0,-6 6 0,8-6 0,0 0 0,1-1 0,-1-1 0,8-5 0,1 5 0,8-7 0,0 0 0,0 0 0,0 0 0,6-1 0,-4 1 0,4-6 0,0 4 0,-4-10 0,11 9 0,-6-9 0,1 10 0,5-9 0,-5 9 0,-1-10 0,0 10 0,-1-10 0,-5 11 0,6-11 0,-7 11 0,0-11 0,0 11 0,0-5 0,-1 0 0,1 5 0,0-5 0,7 5 0,-6 1 0,-2 0 0,-1 0 0,1 0 0,-5 0 0,11 0 0,-7 0 0,4 0 0,4-1 0,0 0 0,-9 1 0,14-6 0,-3-1 0,12-6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02:11.948"/>
    </inkml:context>
    <inkml:brush xml:id="br0">
      <inkml:brushProperty name="width" value="0.05" units="cm"/>
      <inkml:brushProperty name="height" value="0.05" units="cm"/>
      <inkml:brushProperty name="color" value="#E71224"/>
    </inkml:brush>
  </inkml:definitions>
  <inkml:trace contextRef="#ctx0" brushRef="#br0">4888 0 24575,'6'5'0,"-1"7"0,-5 15 0,0 8 0,-16 36 0,-2-12 0,1-8 0,-2 1 0,-12 15 0,10-22 0,0 2-460,-23 37 460,1 3-628,11-27 1,0 1 627,9-16 0,-1 0 0,-13 18 0,-2-1 0,-14 17 0,15-24 0,1 0 0,10-9 0,0-1 0,-10 6 0,1 1-312,9-4 0,0-2 312,-2-2 0,-2-1 0,1 0 0,0 0 0,-23 42 0,20-45 0,-1-1 0,-18 35 0,-6-7 0,8 7 0,-1-5 0,-6 5 0,5-7 0,-6 0 0,7 0 0,1 0 0,0 0 0,1-9-82,-1 6 82,3-15 415,-1 7-415,-8-8 0,7-1 1236,3-8-1236,2 5 677,8-15-677,-9 7 93,1 1-93,-8-6 0,6 6 0,-6-8 0,1 1 0,6-2 0,-6-4 0,0 3 0,-13 8 0,8-8 0,-14 13 0,25-18 0,-7 2 0,1 3 0,6-4 0,-15 0 0,7 5 0,-9-10 0,0 4 0,9-7 0,-7 0 0,15-1 0,-15 2 0,7-2 0,-9 2 0,-1-1 0,1-6 0,0-2 0,0 0 0,0-6 0,0 6 0,0 0 0,9-5 0,2 5 0,8-7 0,8 0 0,-18 0 0,23 0 0,-16 0 0,20 0 0,0 5 0,0-3 0,-7 3 0,5-5 0,-5 6 0,13-4 0,-5 9 0,12-9 0,-12 9 0,12-9 0,-5 8 0,6-3 0,-6 5 0,4-5 0,-4 4 0,0-4 0,5 5 0,-12 0 0,5 1 0,1-1 0,-6 7 0,-2-5 0,-1 11 0,-5-5 0,7 0 0,0 5 0,0-5 0,-8 1 0,1 9 0,-2-14 0,9 14 0,1-15 0,11 3 0,-4-11 0,6-2 0,5-5 0,2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02:14.456"/>
    </inkml:context>
    <inkml:brush xml:id="br0">
      <inkml:brushProperty name="width" value="0.05" units="cm"/>
      <inkml:brushProperty name="height" value="0.05" units="cm"/>
      <inkml:brushProperty name="color" value="#E71224"/>
    </inkml:brush>
  </inkml:definitions>
  <inkml:trace contextRef="#ctx0" brushRef="#br0">6327 0 24575,'0'29'0,"0"25"0,0-6 0,-15 33 0,3 4-844,-7-38 0,-3 3 844,6 16 0,0 1 0,-10-4 0,-2 0-885,-2 17 0,-2 1 885,-3 2 0,-3 0 0,10-23 0,-1 1 0,1 0 0,-1-1 0,1 0 0,0 1 0,-1 4 0,0 0 0,0-2 0,-12 21 0,-1-1 0,0 7 0,0-1 0,0-5 0,1-4 0,8-16 0,-2 1 0,-11 24 0,-1-4-572,18-39 1,0-2 571,-16 32 0,-1-1 0,15-32 0,-1-3-320,-5 10 1,0 1 319,6-8 0,0 1 0,-11 13 0,1-2 0,-14 19 0,14-18 0,-1-3 0,-16 8 0,22-18 0,0 1 0,-31 26 0,5 7 0,-4-10 0,7 0 0,-1 0 0,-5 0 0,5 0 0,-7 0 0,21-22 0,0 1 0,-10 17 0,7-17 0,0-1 0,-4 12 0,16-23 0,-3 1 0,1-1 0,1 1 0,-32 32 0,32-32 0,-1-1 0,-28 33 0,-7-8 0,5-1 0,-6-8 0,0 0 0,6 0 855,-3-8-855,6 6 0,12-16 0,-10 15 2060,18-16-2060,-16 8 1307,17-10-1307,-6 0 816,8 0-816,0-1 202,1 0-202,-1-5 0,0 3 0,1-10 0,-1 11 0,0-11 0,-8 11 0,-13 2 0,8-4 0,2 7 0,13-17 0,13 10 0,-5-10 0,-1 10 0,6-10 0,-5 5 0,7-7 0,0 0 0,0-1 0,0 1 0,0 0 0,0 0 0,0 0 0,0 0 0,6-6 0,-5 5 0,6-11 0,-7 11 0,-1-11 0,-6 11 0,5-10 0,-13 10 0,6-10 0,-8 4 0,1 1 0,-20-6 0,14 5 0,-13 1 0,10-6 0,6 6 0,-15-7 0,6 0 0,1 0 0,-7 0 0,15 0 0,-6 0 0,8 0 0,1 0 0,-1 0 0,0 0 0,0 0 0,1 0 0,6 0 0,-4 0 0,12 0 0,-6 0 0,8 0 0,0 0 0,0 0 0,0-6 0,0 4 0,-5-15 0,3 9 0,3-5 0,1 2 0,10 4 0,-10-6 0,11 6 0,-6-4 0,1 4 0,5-5 0,-5-1 0,6 7 0,5-5 0,3 10 0,4-4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10:44.642"/>
    </inkml:context>
    <inkml:brush xml:id="br0">
      <inkml:brushProperty name="width" value="0.05" units="cm"/>
      <inkml:brushProperty name="height" value="0.05" units="cm"/>
      <inkml:brushProperty name="color" value="#E71224"/>
    </inkml:brush>
  </inkml:definitions>
  <inkml:trace contextRef="#ctx0" brushRef="#br0">2 14 24575,'0'0'0,"0"0"0,-1 0 0,1 0 0,0-1 0,0 1 0,0 0 0,0 0 0,0 0 0,0 0 0,0 0 0,0 0 0,0-1 0,0 1 0,0 0 0,0 0 0,0 0 0,0 0 0,0 0 0,0-1 0,0 1 0,0 0 0,0 0 0,0 0 0,0 0 0,0 0 0,0-1 0,0 1 0,0 0 0,0 0 0,0 0 0,0 0 0,0 0 0,0 0 0,0-1 0,0 1 0,0 0 0,1 0 0,-1 0 0,0 0 0,0 0 0,0 0 0,0 0 0,0 0 0,0-1 0,0 1 0,1 0 0,-1 0 0,0 0 0,0 0 0,0 0 0,13-4 0,16 1 0,367 26 0,-349-18 0,268 30-123,219 19-340,108-33 536,3-23 295,-157-1-223,522 3-1510,-960 0-5461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25:28.289"/>
    </inkml:context>
    <inkml:brush xml:id="br0">
      <inkml:brushProperty name="width" value="0.05" units="cm"/>
      <inkml:brushProperty name="height" value="0.05" units="cm"/>
      <inkml:brushProperty name="color" value="#E71224"/>
    </inkml:brush>
  </inkml:definitions>
  <inkml:trace contextRef="#ctx0" brushRef="#br0">1 5977 24575,'93'7'0,"0"-1"0,0 0 0,0 1 0,0-1 0,0 0 0,1 1 0,-1-1 0,0 1 0,0-1 0,0 0 0,0 1 0,8-1 0,5 1 0,1 1 0,0-1 0,-2 0 0,-4-1 0,-6 1 0,-8-2 0,-11 1 0,-12-2 0,35 4 0,-22-1-825,-17 0 0,-1 0 825,29-3 0,-11 0 0,-42 2 534,6-6-534,-14 0 273,6 0-273,-7 0 0,8 6 0,-7-4 843,7 4-843,-1-6 0,-5 6 0,12-5 0,-12 5 0,5-6 0,-7 0 0,0 0 0,0 0 0,0 0 0,-1 0 0,1 0 0,0 0 0,0 0 0,0 0 0,0 0 0,-7 0 0,6 0 0,-6 0 0,7 0 0,0 0 0,0 0 0,7 0 0,-5 0 0,5 0 0,0 0 0,-5 0 0,13 0 0,-6 0 0,7 0 0,1 0 0,-1 0 0,1 0 0,-1 0 0,1 0 0,-1 0 0,1 0 0,0 0 0,-1 0 0,1 0 0,-1 0 0,1 0 0,-1 0 0,1 0 0,-1 0 0,1 0 0,-1 0 0,1 0 0,-8 0 0,14 0 0,-19 0 0,19 0 0,-14 0 0,1 0 0,-3 0 0,-7 0 0,7 0 0,-5 0 0,5 0 0,-7 0 0,0 0 0,7 0 0,-5 0 0,12 0 0,-12 0 0,13 0 0,-6 0 0,0 0 0,6 0 0,-6 0 0,7 0 0,1 0 0,-1-6 0,1 4 0,-8-4 0,5 6 0,-4 0 0,-1 0 0,-2-6 0,0 4 0,-5-3 0,-1 5 0,-3 0 0,-11-6 0,5 5 0,-6-4 0,0 5 0,0 0 0,-1 0 0,-4-6 0,3 5 0,-4-4 0,1 0 0,2 4 0,-3-4 0,0 0 0,4 3 0,-4-3 0,6 0 0,-1 3 0,15-9 0,3 3 0,13-7 0,9 0 0,2 0 0,30-9 0,-16 6-435,-11-3 0,3-2 435,31-6 0,-25 2 0,2-2-768,-6 9 0,1 1 768,4-9 0,2 0 0,6 2 0,0 1 0,-5-4 0,0-1 0,12 0 0,-1-1 0,-11 2 0,1 0 0,10-2 0,1 1 0,-12 1 0,0-1 0,11-4 0,1-2-880,-5 0 0,-1 1 880,0-1 0,1 0 0,5-4 0,-1 1 0,-9 3 0,0 0 0,10-4 0,0-2 0,-8 1 0,0 0 0,8 0 0,0 0 0,-8-5 0,0 0 0,3 4 0,1 0 0,-5-8 0,-1-1 0,1 9 0,0 0 0,0-8 0,-1-1 0,2 5 0,-2-1 0,-5-3 0,-1 0 0,5 3 0,0 1 0,-4-3 0,-1 1 0,-1 7 0,3-1 0,-4 0 0,3-5 0,-3 2 0,10-5 0,-2 0 0,10-7 0,-1 0 0,-18 14 0,-1 1 0,2-5 0,-2 1 0,-10 11 0,0-2-439,15-13 1,-3 1 438,-22 17 0,-2 2 0,6-6 0,0 0 0,-5 1 0,0 0 0,-1 0 0,-1 0 475,29-24-475,-7-7 0,5 14 0,-13-13 0,4 14 0,-7-13 0,-2 15 0,1-7 0,0 1 1352,-1 6-1352,-7-5 1862,-4 9-1862,-1 9 1087,7-24-1087,-5 26 267,12-27-267,-20 25 0,6-1 0,-7-4 0,8 4 0,0 0 0,10-8 0,-1 7 0,1-9 0,10-1 0,2-1 0,0 1 0,6-2 0,-6 1 0,9-1 0,-9 1 0,4 8 0,-15 4 0,4 7 0,-9 2 0,-7 6 0,-2-4 0,-13 12 0,-2-4 0,-1 1 0,-4 4 0,4-4 0,-6 10 0,1-3 0,0 9 0,-1-5 0,1 1 0,0 4 0,-1-5 0,1 6 0,-6-5 0,4-1 0,-9-6 0,4 1 0,-5 0 0,4 5 0,3 1 0,4 5 0,0 0 0,0 0 0,-5-5 0,4-2 0,-4-5 0,6 0 0,0-6 0,0 5 0,7-12 0,0 11 0,7-10 0,0 3 0,7-6 0,2 0 0,9-10 0,-1 7 0,1-7 0,10-1 0,-9 7 0,8-7 0,1 0 0,-9 7 0,8-7 0,-11 10 0,1-1 0,-8 7 0,-2 2 0,-7 2 0,0 3 0,0-4 0,0 6 0,-7 1 0,5-1 0,-4 0 0,6-5 0,-7 9 0,13-15 0,-11 15 0,13-11 0,-9 6 0,1 1 0,8 0 0,-7-1 0,14 0 0,-6 0 0,8 0 0,-8 6 0,5-5 0,-4 12 0,6-12 0,1 11 0,-1-4 0,1 0 0,-1 4 0,1-4 0,-1 6 0,-7-6 0,6 4 0,-6-3 0,0 5 0,25 0 0,-28 0 0,20 0 0,-18 0 0,-7 0 0,14 0 0,-13 0 0,13 0 0,-14 0 0,6 0 0,1-7 0,-7 6 0,14-6 0,-13 7 0,5 0 0,-7 0 0,0-6 0,0 5 0,0-5 0,-1 6 0,9 0 0,-13-5 0,11 4 0,-13-5 0,7 6 0,0 0 0,0-6 0,0 5 0,7-5 0,-5 6 0,16 0 0,-15 0 0,9 0 0,-5 0 0,-5 0 0,5 0 0,-14 0 0,6 0 0,-12 0 0,11 0 0,-10 0 0,4 0 0,-7 0 0,1 0 0,0 0 0,-1 0 0,-5-5 0,-1-1 0,-20 1 0,12 0 0,-12 5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25:33.846"/>
    </inkml:context>
    <inkml:brush xml:id="br0">
      <inkml:brushProperty name="width" value="0.1" units="cm"/>
      <inkml:brushProperty name="height" value="0.1" units="cm"/>
      <inkml:brushProperty name="color" value="#FF0066"/>
    </inkml:brush>
  </inkml:definitions>
  <inkml:trace contextRef="#ctx0" brushRef="#br0">1 0 24575,'30'0'0,"3"0"0,10 0 0,8 0 0,12 0 0,1 0 0,17 0 0,4 0 0,1 0-259,-34 0 1,1 0 258,33 0 0,8 0 0,0 0 0,-8 0 0,9 0 0,-1 0 0,-7 0 0,-3 0 0,-3 0 0,-7 0 0,0 0 0,-2 0 0,-10 0 0,-1 0 0,-8 0 0,6 0 0,-14 0 0,6 0 517,-8 0-517,-8 0 0,6 0 0,-6 7 0,0-6 0,5 6 0,-12-7 0,13 6 0,-6-5 0,7 6 0,0-7 0,1 0 0,-1 0 0,1 0 0,-8 5 0,6-3 0,-6 4 0,7-6 0,-7 0 0,6 6 0,-6-5 0,8 6 0,-1-1 0,1-4 0,-1 4 0,1 0 0,8-4 0,-7 10 0,35-3 0,-30-1 0,30-1 0,-35-7 0,16 6 0,-16-4 0,8 5 0,-1-7 0,-7 6 0,7-4 0,1 4 0,1-6 0,0 0 0,7 7 0,-16-5 0,16 5 0,-7-7 0,1 6 0,5-5 0,-14 6 0,15 0 0,-16-6 0,16 6 0,-15 0 0,14-6 0,-5 5 0,26-6 0,-13 0 0,14 7 0,-28-5 0,7 5 0,-16-7 0,16 0 0,-15 6 0,14-4 0,-14 4 0,15-6 0,-7 7 0,0-5 0,-2 4 0,0 1 0,-6-5 0,6 5 0,-8-1 0,-1-4 0,1 4 0,-1-6 0,1 6 0,8-4 0,-6 4 0,14-6 0,-6 7 0,28-5 0,-14 5 0,13-7 0,-18 0 0,0 0 0,-9 6 0,7-5 0,-7 6 0,9-7 0,10 0 0,-8 0 0,-1 0 0,-4 0 0,-5 7 0,7-6 0,1 6 0,0-7 0,0 0 0,0 0 0,0 0 0,9 0 0,-7 0 0,8 0 0,-10 0 0,0 7 0,9-5 0,-7 5 0,8-7 0,-18-1 0,1 2 0,28 6-233,-22-6 0,-1 0 233,14 6 0,18-7 0,-16 0 0,18 0 0,1 8 0,-9-6 0,-34 2 0,1 0 0,44-4 0,0 0 0,-44 0 0,0 0 0,44 0 0,0 0 0,-3 0 0,-10 0 0,-10 0 0,-3 0 0,-9 0 0,0 0 0,-9 0 0,-2 0 0,-8 0 0,-1 0 466,1 0-466,-8 0 0,6 0 0,-14 0 0,14 0 0,-2 0 0,-3 0 0,2-6 0,-12 5 0,-1-5 0,1 0 0,-6 5 0,4-5 0,-11 6 0,12-6 0,-12 5 0,5-10 0,-6 9 0,-1-3 0,1 5 0,-5 0 0,-2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25:37.017"/>
    </inkml:context>
    <inkml:brush xml:id="br0">
      <inkml:brushProperty name="width" value="0.1" units="cm"/>
      <inkml:brushProperty name="height" value="0.1" units="cm"/>
      <inkml:brushProperty name="color" value="#FF0066"/>
    </inkml:brush>
  </inkml:definitions>
  <inkml:trace contextRef="#ctx0" brushRef="#br0">0 5035 24575,'25'0'0,"3"0"0,23 0 0,3 0 0,17 0 0,3 0 0,10 7-518,-25 2 0,1 2 518,-9-1 0,1 0 0,20 5 0,1-1 0,-11-4 0,-1-2 0,6 2 0,1 0 0,-1-1 0,1 1 0,0 0 0,-1-1 0,-11-3 0,0-2 0,9 1 0,-1-1 0,-14-4 0,0 0 0,16 0 0,0 0 0,-10 0 0,-1 0 0,0 0 0,-1 0-303,40 0 303,-10 0 0,-10 0 0,7 0 0,-17 0 0,17 0 0,-16 0 0,16 0 0,-8-7 0,11-3 0,-10-13 0,7 5 0,-17-5 0,8 0 0,-10 6 0,-1-12 0,1 11 0,0-4 1020,-9 1-1020,-2-2 319,-8 1-319,-1-5 0,-7 6 0,-2 0 0,0-5 0,-5 5 0,-1-6 0,-2 7 0,-5-5 0,6 5 0,0 0 0,-6-5 0,4 5 0,-4 0 0,0-5 0,5 5 0,-11-6 0,16-12 0,-14 9 0,9-9 0,-7 12 0,-3 0 0,3 0 0,1 0 0,-5 0 0,12-7 0,-6 5 0,2-13 0,12 4 0,-10-6 0,12-2 0,-9 10 0,3-14 0,-10 19 0,8-20 0,-6 15 0,6-8 0,-6 1 0,-2-1 0,1 0 0,-5 0 0,10 1 0,-10-1 0,19-36 0,-17 19 0,17-21 0,-18 21 0,4 7 0,0-1 0,-4-6 0,4 15 0,-7-6 0,1 9 0,-1-1 0,0 0 0,0 0 0,0 1 0,0-1 0,6 8 0,-5-6 0,4 13 0,-5-13 0,5 13 0,-4-13 0,4 13 0,2-12 0,-6 4 0,5-6 0,0 6 0,1-23 0,0 19 0,0-22 0,-1 19 0,-4 1 0,11-1 0,-12 0 0,6 0 0,-1 1 0,-4-1 0,11 0 0,-11 1 0,4-1 0,-6 8 0,6-6 0,-5 13 0,5-13 0,-1 13 0,-4-13 0,11 6 0,-10-8 0,9 8 0,-9-6 0,3 6 0,2-8 0,-6 1 0,5 6 0,1-5 0,0-6 0,7 2 0,-7-2 0,5 6 0,-11 13 0,11-5 0,-11-1 0,9 6 0,-9-5 0,10 7 0,-11 0 0,10 0 0,-4 0 0,0 6 0,4-4 0,-4 4 0,6 0 0,0 1 0,-1 0 0,1 4 0,0-9 0,-6 10 0,4-11 0,-4 11 0,13-5 0,-5 0 0,16-8 0,-7 5 0,9-10 0,-3 16 0,-1-11 0,1 11 0,-8-9 0,6 9 0,-6-10 0,7 10 0,1-5 0,-1 7 0,9-1 0,-6 1 0,6-7 0,-8 5 0,8-6 0,-14 8 0,12 0 0,-14 0 0,0 0 0,-1 0 0,-8 7 0,7-5 0,-5 5 0,5-7 0,-7 7 0,0-5 0,5 5 0,-4-6 0,4 7 0,-12-5 0,5 9 0,-4-3 0,6 5 0,-7-5 0,6 4 0,-6-11 0,7 11 0,0-5 0,0 0 0,0 5 0,-1-5 0,9 0 0,-7 4 0,7-4 0,-9 6 0,9-7 0,-7 6 0,6-5 0,1 6 0,-7 0 0,6 0 0,1 0 0,-7 0 0,14 0 0,13 0 0,-7 0 0,6 0 0,-12 0 0,-14 0 0,7 0 0,-1 0 0,-5 0 0,5 0 0,-7 0 0,7 0 0,-5 0 0,5 0 0,-13 0 0,4 0 0,-4 0 0,-1 0 0,-1 0 0,0 0 0,-5 0 0,5 0 0,-6 0 0,0 0 0,-1 0 0,1 0 0,0 0 0,-1 0 0,0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3:10:50.573"/>
    </inkml:context>
    <inkml:brush xml:id="br0">
      <inkml:brushProperty name="width" value="0.05" units="cm"/>
      <inkml:brushProperty name="height" value="0.05" units="cm"/>
      <inkml:brushProperty name="color" value="#E71224"/>
    </inkml:brush>
  </inkml:definitions>
  <inkml:trace contextRef="#ctx0" brushRef="#br0">6 0 24575,'-2'4'0,"1"0"0,0 1 0,1-1 0,-1 0 0,1 0 0,0 1 0,0-1 0,0 0 0,1 0 0,-1 1 0,1-1 0,0 0 0,2 5 0,4 12 0,1 0 0,1 0 0,1-1 0,0 0 0,2-1 0,14 20 0,93 102 0,-80-103 0,2-1 0,1-3 0,1-1 0,2-2 0,98 50 0,-29-29 0,178 57 0,762 201 0,-837-250 0,888 169 0,-887-197 0,696 102 0,-618-93 0,162 29 0,-300-38 0,567 98 0,-636-118 0,200 31 0,-5 25 0,455 193 0,-710-250 0,92 32 0,185 78 0,-270-103 0,51 23 0,0 5 0,109 77 0,-68-20 0,-5 6 0,-4 4 0,121 151 0,-202-213 0,39 66 0,-22-31 0,40 59 0,123 171 0,-144-232 0,-43-51 0,29 42 0,-21-25 0,1 0 0,92 82 0,-104-105 0,-1 1 0,-2 2 0,43 63 0,-27-34 0,3-2 0,62 64 0,-97-112 0,1-1 0,0 0 0,0 0 0,1-1 0,-1 0 0,2-1 0,-1 0 0,14 4 0,14 4 0,47 9 0,-60-16 0,58 10 0,136 9 0,-155-20 0,199 23 0,478 28 0,178-57 0,-363-2 0,3974 2-1780,-4334-3 2670,339-48 0,222-65-890,-738 113 0,273-53 0,-239 43 0,-1-3 0,-1-3 0,68-33 0,-16-6 0,97-75 0,-1 1 0,82-26 0,-185 105 0,-94 52 0,13-8 0,0 0 0,25-19 0,-37 24 0,1 0 0,-1 0 0,0-1 0,0 0 0,-1 1 0,0-1 0,1 0 0,-1-1 0,-1 1 0,1 0 0,-1-1 0,2-5 0,24-125 0,-14 62 0,-3 14 0,-3-1 0,-3 0 0,-2 0 0,-3 0 0,-11-86 0,6 122 0,0 0 0,-2 0 0,0 1 0,-2 0 0,0 1 0,-23-40 0,-93-125 0,83 128 0,22 32 0,-28-32 0,39 51 0,0 1 0,0 0 0,-1 0 0,0 0 0,0 1 0,-1 1 0,-12-6 0,-38-14 10,0 3-1,-80-18 1,-132-15-102,221 46 40,-755-105-477,566 85 480,165 18 193,0-3 1,1-3-1,-79-32 1,110 36-98,0 2 1,-80-12-1,-94 2-67,140 16 13,-290 0 7,222 8 0,-272-10 32,85 1-195,-977 4-2188,945 4 2042,332-1 317,-100-4 101,58-12 1785,75 16-1874,-1 0 0,0 0 0,0 0 0,0 0 0,0 0 0,1 1 0,-1-1 0,0 0 0,0 0 0,1 1 0,-1-1 0,0 1 0,0-1 0,1 1 0,-1-1 0,1 1 0,-1-1 0,0 1 0,1-1 0,-1 1 0,1 0 0,-1-1 0,1 1 0,-1 1 0,-9 22 229,6-15-218,-5 13-31,-2 0 0,0-1 0,-1 0 0,0-1 0,-2-1 0,-1 0 0,0-1 0,-23 22 0,22-27 0,0 0 0,-34 21 0,42-30 0,0 0 0,0-1 0,0 0 0,-1 0 0,1-1 0,-1 0 0,0 0 0,1-1 0,-14 1 0,-9 0 0,0 1 0,1 1 0,-51 15 0,47-11 0,0-2 0,-62 2 0,-70-8 0,60-2 0,-431 2 0,341 12 0,87-3 0,-683 23 0,689-27 0,-126 22 0,17 0 0,-388-17 0,383-12 0,82 1 0,-150 3 0,197 4 0,-62 3 0,-827-5 0,524-6 0,-365 2-1365,774 0-5461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41:02.109"/>
    </inkml:context>
    <inkml:brush xml:id="br0">
      <inkml:brushProperty name="width" value="0.05" units="cm"/>
      <inkml:brushProperty name="height" value="0.05" units="cm"/>
      <inkml:brushProperty name="color" value="#E71224"/>
    </inkml:brush>
  </inkml:definitions>
  <inkml:trace contextRef="#ctx0" brushRef="#br0">1 0 24575,'91'0'0,"0"0"0,0 0 0,0 0 0,0 0 0,-1 0 0,5 0 0,-3 0 0,-14 0 0,-19 0 0,-3 0 0,25 0 0,-68 0 0,5 0 0,-6 0 0,0 0 0,-1 0 0,1 0 0,6 0 0,-5 0 0,5 0 0,-6 0 0,0 0 0,-1 0 0,1 0 0,0 0 0,-1 0 0,1 0 0,0 0 0,-1 0 0,1 0 0,0 0 0,-1 0 0,1 0 0,0 0 0,0 0 0,-1 0 0,1 0 0,-1 0 0,0 0 0,-5 0 0,-1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41:04.739"/>
    </inkml:context>
    <inkml:brush xml:id="br0">
      <inkml:brushProperty name="width" value="0.05" units="cm"/>
      <inkml:brushProperty name="height" value="0.05" units="cm"/>
      <inkml:brushProperty name="color" value="#E71224"/>
    </inkml:brush>
  </inkml:definitions>
  <inkml:trace contextRef="#ctx0" brushRef="#br0">0 0 24575,'24'0'0,"-1"0"0,3 0 0,16 0 0,-5 0 0,14 0 0,0 0 0,-6 0 0,6 0 0,0 0 0,-6 0 0,6 0 0,-16 0 0,6 0 0,-6 6 0,0-4 0,-2 10 0,0-11 0,-5 5 0,5 0 0,-7-5 0,0 11 0,0-11 0,0 5 0,0 0 0,0-5 0,-1 5 0,1 0 0,0-5 0,0 5 0,0-6 0,-6 0 0,4 6 0,-11-5 0,11 5 0,-10-6 0,4 0 0,0 0 0,-5 0 0,5 0 0,-6 0 0,-1 0 0,1 0 0,0 0 0,-1 0 0,1 0 0,0 0 0,-6 0 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41:08.336"/>
    </inkml:context>
    <inkml:brush xml:id="br0">
      <inkml:brushProperty name="width" value="0.1" units="cm"/>
      <inkml:brushProperty name="height" value="0.1" units="cm"/>
      <inkml:brushProperty name="color" value="#FF0066"/>
    </inkml:brush>
  </inkml:definitions>
  <inkml:trace contextRef="#ctx0" brushRef="#br0">1 0 24575,'17'0'0,"18"0"0,-5 0 0,28 0 0,-21 0 0,23 0 0,-15 0 0,14 0 0,-6 0 0,9 0 0,0 0 0,0 0 0,-9 0 0,7 0 0,-23 0 0,12 0 0,-14 0 0,1 0 0,4 0 0,-12 0 0,-1 0 0,-3 0 0,-11 0 0,12 0 0,-12 0 0,11 0 0,-10 0 0,4 0 0,-7 0 0,1 0 0,0 0 0,-1 0 0,1 0 0,0 0 0,-1 0 0,1 0 0,-1 0 0,1 0 0,-1 0 0,-5 0 0,-2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41:10.773"/>
    </inkml:context>
    <inkml:brush xml:id="br0">
      <inkml:brushProperty name="width" value="0.1" units="cm"/>
      <inkml:brushProperty name="height" value="0.1" units="cm"/>
      <inkml:brushProperty name="color" value="#FF0066"/>
    </inkml:brush>
  </inkml:definitions>
  <inkml:trace contextRef="#ctx0" brushRef="#br0">1 107 24575,'24'0'0,"13"0"0,37 0 0,24 0-1715,-31 0 1,2 0 1714,6 0 0,1 0 0,5 0 0,2 0-929,5 0 1,2 0 928,0 0 0,2 0 0,-22 0 0,1 0 0,-1 0 0,30 0 0,0 0 0,-30 0 0,1 0 0,-1 0 0,29 0 0,-2 0 0,2 0 0,-2 0 0,-3 0 0,-6 0 0,-20 0 0,-3 0 56,13 0 0,-3 0-56,-22 0 0,0 0 0,14 0 0,2 0-338,-9 0 1,0 0 337,-6 0 0,-1 0 0,45 0 0,-4 0 0,-10 0 1317,-10-6-1317,-3 4 2255,-9-12-2255,0 12 1267,0-12-1267,-1 6 898,1-1-898,0 2 112,0 0-112,-9 5 0,-2-4 0,0 6 0,-6 0 0,6-7 0,-8 6 0,-8-6 0,5 7 0,-4 0 0,-1 0 0,5-6 0,7 4 0,-2-4 0,9 6 0,-11 0 0,-1 0 0,-7 0 0,6 0 0,-6 0 0,8 0 0,-8 0 0,6 0 0,-6 0 0,0 0 0,5 0 0,-12 0 0,13 0 0,-13 0 0,5 0 0,-7 0 0,0 0 0,-1 0 0,-5 0 0,4 0 0,-4 0 0,6 0 0,-1 0 0,1 0 0,0 0 0,5 0 0,-4 0 0,-2 0 0,-1 6 0,-10-5 0,10 5 0,-11-1 0,11-4 0,-10 4 0,4 1 0,-7-5 0,1 4 0,0-5 0,-1 5 0,1-3 0,0 3 0,-1-5 0,1 5 0,0-4 0,-1 5 0,-5-6 0,-1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41:15.833"/>
    </inkml:context>
    <inkml:brush xml:id="br0">
      <inkml:brushProperty name="width" value="0.2" units="cm"/>
      <inkml:brushProperty name="height" value="0.2" units="cm"/>
      <inkml:brushProperty name="color" value="#008C3A"/>
    </inkml:brush>
  </inkml:definitions>
  <inkml:trace contextRef="#ctx0" brushRef="#br0">0 70 24575,'18'0'0,"5"0"0,-10 0 0,18 0 0,-2 0 0,6 0 0,6 0 0,-13 0 0,12 0 0,-12 0 0,13 0 0,-14 0 0,14 0 0,-13 0 0,12 0 0,-12 0 0,13 0 0,-13 0 0,5 0 0,-7 0 0,7 0 0,-5 0 0,5 0 0,-7 0 0,0 0 0,0 0 0,-1 0 0,1 0 0,0 0 0,0 0 0,0 0 0,-7 0 0,6 0 0,-6 0 0,1 0 0,4 0 0,-11 0 0,12 0 0,-6 0 0,1 0 0,4 0 0,-11 0 0,12 0 0,-12 0 0,17 0 0,-10 0 0,5 0 0,-1 0 0,-4 0 0,0 0 0,4 0 0,-5 0 0,7 0 0,-6 0 0,4 0 0,-4 0 0,6 0 0,-1 0 0,1 0 0,0 0 0,0 0 0,0 0 0,0 0 0,0 0 0,-1 0 0,1 0 0,0 0 0,7 0 0,-5 0 0,5 0 0,5 0 0,-10 0 0,10 0 0,-12 0 0,0 0 0,-1 0 0,1 0 0,-6 0 0,4 0 0,-4-6 0,6 5 0,-1-5 0,-5 6 0,12 0 0,-17 0 0,17 0 0,-13 0 0,7 0 0,0-6 0,0 5 0,7-5 0,-5 6 0,12 0 0,-12 0 0,13-7 0,-6 6 0,7-5 0,1 6 0,18 0 0,-14 0 0,15-7 0,-20 6 0,1-6 0,-1 7 0,1 0 0,-1 0 0,-6 0 0,-3 0 0,0 0 0,-5 0 0,5 0 0,0 0 0,-5 0 0,13 0 0,-14 0 0,7 0 0,-1 0 0,-5 0 0,12-6 0,-5 4 0,16-4 0,-6 6 0,6 0 0,0 0 0,2 0 0,9 0 0,27 0 0,-20 0 0,20 0 0,-27 0 0,0 0 0,-1 0 0,1 0 0,0 0 0,-9 0 0,7 0 0,-15 0 0,14 0 0,-14 0 0,15 0 0,-7 0 0,0 0 0,6 0 0,-6 0 0,9 0 0,0 0 0,0 0 0,0 0 0,-9 0 0,7 0 0,-16 0 0,7 0 0,-8 0 0,-1 0 0,1 0 0,-8 0 0,17 0 0,-21 0 0,21 0 0,-25 0 0,7 0 0,-8 0 0,7 0 0,-5 0 0,5 0 0,-7 0 0,-1 0 0,1 0 0,0 0 0,7 0 0,-5 0 0,13 0 0,-14 0 0,14 0 0,-13 0 0,12 0 0,-12 0 0,13 0 0,-14 0 0,7 0 0,-1 0 0,-6 0 0,18 0 0,-9 0 0,4 0 0,-7 0 0,-7 0 0,0 0 0,-1 0 0,-5 0 0,4 0 0,-4 0 0,-1 0 0,6 0 0,-12 0 0,11 0 0,-10 0 0,10 0 0,-11 0 0,11 0 0,-11 0 0,12 0 0,-12 0 0,11 0 0,-10 0 0,4 0 0,-1 0 0,-3 0 0,15 0 0,-14 0 0,8 0 0,-5 0 0,-5 0 0,5 0 0,-6 0 0,-1 0 0,1 0 0,0 0 0,-1 0 0,1 0 0,0 0 0,-1 0 0,-5 0 0,-1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2:41:18.177"/>
    </inkml:context>
    <inkml:brush xml:id="br0">
      <inkml:brushProperty name="width" value="0.2" units="cm"/>
      <inkml:brushProperty name="height" value="0.2" units="cm"/>
      <inkml:brushProperty name="color" value="#008C3A"/>
    </inkml:brush>
  </inkml:definitions>
  <inkml:trace contextRef="#ctx0" brushRef="#br0">1 1 24575,'30'0'0,"12"0"0,21 0 0,10 0 0,22 0-793,-42 0 1,3 0 792,4 0 0,3 0 0,9 0 0,4 0-927,5 0 0,3 0 927,6 0 0,2 0 0,5 0 0,2 0 0,-1 0 0,0 0-901,-28 0 1,1 0-1,0 0 901,0 0 0,1 0 0,0 0 0,0 0 0,-1 0 0,1 0 0,-2 0 0,0 0 0,-1 0 0,30 0 0,-2 0-838,0 0 1,0 0 837,1 0 0,-1 0 0,-6 0 0,-1 0 0,1 0 0,-5 0-62,-21 0 0,-1 0 62,7 0 0,0 0 0,-15 0 0,0 0 0,10-1 0,3 2 0,-2 3 0,0 1 0,-6-5 0,1 2 0,18 7 0,-2 0 0,19-7 0,-21 3 0,0 0 0,15-5 0,-19 4 0,1 1 0,20-3 0,-9 3 0,-2-1 0,-6-4 511,-6-1 1,1 2-512,16 7 0,-35-7 0,4 0 0,18 2 0,-1 2 0,24 2 0,-12-7 0,-4 1 0,-7 6 0,8-1 0,3-2 0,12-2 0,-18 7 0,1 1 0,-29-9 0,-2 0 0,16 7 0,-1 1 0,-14-8 0,0 0 0,16 7 0,0 1 0,-11-8 0,1 0 0,24 8 0,-1 0 0,18-6 0,-26 5 0,0 1 0,29-7 0,-46 6 0,3 0 0,15-2 0,1-1 0,-9 4 0,-2 1 0,-6-4 0,3-1 0,29 3 0,-2 1 0,-35-5 0,0 1 0,32 4 0,0 0 0,14 1 0,-3 6 0,-10-15 0,0 7 0,-1-1 2229,1-5-2229,-1 6 0,-30-8 0,1 0 0,-4 3 0,0 1 0,49-2 0,-47 3 0,-1-2 0,37-3 0,8 0 0,-2 8 0,-11-6 0,1 5 0,0-7 0,-10 0 0,-3 0 2089,-18 0-2089,7 0 1302,12 0-1302,-14 0 882,21 0-882,-35 0 415,8 0-415,-10 0 0,1 0 0,-1 0 0,1 0 0,-8-6 0,5 5 0,-4-11 0,6 4 0,-7-6 0,6-7 0,-6 6 0,8-6 0,-1 7 0,0 0 0,-6 0 0,4 6 0,-12-4 0,5 5 0,-14-5 0,6 4 0,-6-3 0,1 5 0,-2-7 0,0 7 0,-5-5 0,17 4 0,-10 1 0,5 1 0,-1 5 0,-10 0 0,10-6 0,-11 4 0,12-3 0,-12-1 0,11 5 0,-11-10 0,12 10 0,-12-9 0,5 8 0,-6-3 0,-1 0 0,1 3 0,0-3 0,-1 5 0,-33 0 0,20 0 0,-26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11:22:01.749"/>
    </inkml:context>
    <inkml:brush xml:id="br0">
      <inkml:brushProperty name="width" value="0.05" units="cm"/>
      <inkml:brushProperty name="height" value="0.05" units="cm"/>
      <inkml:brushProperty name="color" value="#E71224"/>
    </inkml:brush>
  </inkml:definitions>
  <inkml:trace contextRef="#ctx0" brushRef="#br0">1 49 24575,'86'0'0,"0"0"0,7 0 0,-16 0 0,-39 0 0,18 0 0,-42 0 0,4 0 0,0 0 0,-5 0 0,5 0 0,-6 0 0,-1 0 0,1 0 0,0 0 0,-1 0 0,1 0 0,0 0 0,-1 0 0,7 0 0,-4 0 0,4 0 0,-7 0 0,7 0 0,-4 0 0,4 0 0,0 0 0,-5 0 0,11 0 0,-10 0 0,10 0 0,-11 0 0,11 0 0,-10 0 0,4 0 0,0 0 0,-5 0 0,11 0 0,-4 0 0,-1 0 0,6 0 0,-6 0 0,1 0 0,4 0 0,-4 0 0,5 0 0,-5 0 0,4 0 0,-4 0 0,6 0 0,0 0 0,-7 0 0,6 0 0,-6 0 0,1 0 0,4 0 0,-11 0 0,5 0 0,0 0 0,-5 0 0,5 0 0,-6 0 0,0 0 0,-1 0 0,1 0 0,6 0 0,-5 0 0,5 0 0,-6 0 0,0 0 0,6 0 0,-5 0 0,11 0 0,-10 0 0,10 0 0,-11 0 0,11 0 0,-10 0 0,15 0 0,-8 0 0,4 0 0,-1 0 0,-11 0 0,5 0 0,0 0 0,-5 0 0,12 0 0,-12 0 0,11 0 0,-10 0 0,10 0 0,-11 0 0,11 0 0,-10 0 0,10 0 0,-4-6 0,-1 5 0,5-5 0,-10 6 0,10 0 0,-11 0 0,5 0 0,5 0 0,-8-5 0,8 4 0,-5-5 0,-5 6 0,12 0 0,-12 0 0,11 0 0,-11 0 0,5-5 0,0 4 0,-4-4 0,10 5 0,-11 0 0,5 0 0,0 0 0,-5 0 0,12 0 0,-12 0 0,5 0 0,0 0 0,-5 0 0,5-6 0,-6 5 0,0-4 0,-1 5 0,1 0 0,0 0 0,-1 0 0,-5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9/22/21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9/22/21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9/22/21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9/22/21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9/22/21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9/22/21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9/22/21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11.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1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19.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customXml" Target="../ink/ink2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22.xml"/><Relationship Id="rId7" Type="http://schemas.openxmlformats.org/officeDocument/2006/relationships/customXml" Target="../ink/ink24.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23.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customXml" Target="../ink/ink25.xml"/><Relationship Id="rId1" Type="http://schemas.openxmlformats.org/officeDocument/2006/relationships/slideLayout" Target="../slideLayouts/slideLayout2.xml"/><Relationship Id="rId6" Type="http://schemas.openxmlformats.org/officeDocument/2006/relationships/customXml" Target="../ink/ink27.xml"/><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customXml" Target="../ink/ink26.xml"/><Relationship Id="rId9" Type="http://schemas.openxmlformats.org/officeDocument/2006/relationships/customXml" Target="../ink/ink28.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ustomXml" Target="../ink/ink34.xml"/><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customXml" Target="../ink/ink29.xml"/><Relationship Id="rId1" Type="http://schemas.openxmlformats.org/officeDocument/2006/relationships/slideLayout" Target="../slideLayouts/slideLayout2.xml"/><Relationship Id="rId6" Type="http://schemas.openxmlformats.org/officeDocument/2006/relationships/customXml" Target="../ink/ink31.xml"/><Relationship Id="rId11" Type="http://schemas.openxmlformats.org/officeDocument/2006/relationships/customXml" Target="../ink/ink33.xml"/><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customXml" Target="../ink/ink30.xml"/><Relationship Id="rId9" Type="http://schemas.openxmlformats.org/officeDocument/2006/relationships/customXml" Target="../ink/ink32.xml"/><Relationship Id="rId14" Type="http://schemas.openxmlformats.org/officeDocument/2006/relationships/image" Target="../media/image52.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ustomXml" Target="../ink/ink40.xml"/><Relationship Id="rId18" Type="http://schemas.openxmlformats.org/officeDocument/2006/relationships/image" Target="../media/image57.png"/><Relationship Id="rId26" Type="http://schemas.openxmlformats.org/officeDocument/2006/relationships/image" Target="../media/image61.png"/><Relationship Id="rId3" Type="http://schemas.openxmlformats.org/officeDocument/2006/relationships/image" Target="../media/image45.png"/><Relationship Id="rId21" Type="http://schemas.openxmlformats.org/officeDocument/2006/relationships/customXml" Target="../ink/ink44.xml"/><Relationship Id="rId7" Type="http://schemas.openxmlformats.org/officeDocument/2006/relationships/image" Target="../media/image47.png"/><Relationship Id="rId12" Type="http://schemas.openxmlformats.org/officeDocument/2006/relationships/image" Target="../media/image54.png"/><Relationship Id="rId17" Type="http://schemas.openxmlformats.org/officeDocument/2006/relationships/customXml" Target="../ink/ink42.xml"/><Relationship Id="rId25" Type="http://schemas.openxmlformats.org/officeDocument/2006/relationships/customXml" Target="../ink/ink46.xml"/><Relationship Id="rId2" Type="http://schemas.openxmlformats.org/officeDocument/2006/relationships/customXml" Target="../ink/ink35.xml"/><Relationship Id="rId16" Type="http://schemas.openxmlformats.org/officeDocument/2006/relationships/image" Target="../media/image56.png"/><Relationship Id="rId20" Type="http://schemas.openxmlformats.org/officeDocument/2006/relationships/image" Target="../media/image58.png"/><Relationship Id="rId29"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7.xml"/><Relationship Id="rId11" Type="http://schemas.openxmlformats.org/officeDocument/2006/relationships/customXml" Target="../ink/ink39.xml"/><Relationship Id="rId24" Type="http://schemas.openxmlformats.org/officeDocument/2006/relationships/image" Target="../media/image60.png"/><Relationship Id="rId5" Type="http://schemas.openxmlformats.org/officeDocument/2006/relationships/image" Target="../media/image46.png"/><Relationship Id="rId15" Type="http://schemas.openxmlformats.org/officeDocument/2006/relationships/customXml" Target="../ink/ink41.xml"/><Relationship Id="rId23" Type="http://schemas.openxmlformats.org/officeDocument/2006/relationships/customXml" Target="../ink/ink45.xml"/><Relationship Id="rId28" Type="http://schemas.openxmlformats.org/officeDocument/2006/relationships/image" Target="../media/image62.png"/><Relationship Id="rId10" Type="http://schemas.openxmlformats.org/officeDocument/2006/relationships/image" Target="../media/image53.png"/><Relationship Id="rId19" Type="http://schemas.openxmlformats.org/officeDocument/2006/relationships/customXml" Target="../ink/ink43.xml"/><Relationship Id="rId4" Type="http://schemas.openxmlformats.org/officeDocument/2006/relationships/customXml" Target="../ink/ink36.xml"/><Relationship Id="rId9" Type="http://schemas.openxmlformats.org/officeDocument/2006/relationships/customXml" Target="../ink/ink38.xml"/><Relationship Id="rId14" Type="http://schemas.openxmlformats.org/officeDocument/2006/relationships/image" Target="../media/image55.png"/><Relationship Id="rId22" Type="http://schemas.openxmlformats.org/officeDocument/2006/relationships/image" Target="../media/image59.png"/><Relationship Id="rId27" Type="http://schemas.openxmlformats.org/officeDocument/2006/relationships/customXml" Target="../ink/ink47.xml"/><Relationship Id="rId30"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customXml" Target="../ink/ink4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customXml" Target="../ink/ink5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5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customXml" Target="../ink/ink56.xml"/><Relationship Id="rId2" Type="http://schemas.openxmlformats.org/officeDocument/2006/relationships/customXml" Target="../ink/ink5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customXml" Target="../ink/ink55.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5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customXml" Target="../ink/ink58.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5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6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6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6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customXml" Target="../ink/ink63.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6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6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6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customXml" Target="../ink/ink67.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6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6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7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customXml" Target="../ink/ink76.xml"/><Relationship Id="rId18" Type="http://schemas.openxmlformats.org/officeDocument/2006/relationships/image" Target="../media/image91.png"/><Relationship Id="rId3" Type="http://schemas.openxmlformats.org/officeDocument/2006/relationships/image" Target="../media/image70.png"/><Relationship Id="rId7" Type="http://schemas.openxmlformats.org/officeDocument/2006/relationships/customXml" Target="../ink/ink73.xml"/><Relationship Id="rId12" Type="http://schemas.openxmlformats.org/officeDocument/2006/relationships/image" Target="../media/image88.png"/><Relationship Id="rId17" Type="http://schemas.openxmlformats.org/officeDocument/2006/relationships/customXml" Target="../ink/ink78.xml"/><Relationship Id="rId2" Type="http://schemas.openxmlformats.org/officeDocument/2006/relationships/customXml" Target="../ink/ink71.xml"/><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customXml" Target="../ink/ink75.xml"/><Relationship Id="rId5" Type="http://schemas.openxmlformats.org/officeDocument/2006/relationships/customXml" Target="../ink/ink72.xml"/><Relationship Id="rId15" Type="http://schemas.openxmlformats.org/officeDocument/2006/relationships/customXml" Target="../ink/ink77.xml"/><Relationship Id="rId10" Type="http://schemas.openxmlformats.org/officeDocument/2006/relationships/image" Target="../media/image87.png"/><Relationship Id="rId4" Type="http://schemas.openxmlformats.org/officeDocument/2006/relationships/image" Target="../media/image84.png"/><Relationship Id="rId9" Type="http://schemas.openxmlformats.org/officeDocument/2006/relationships/customXml" Target="../ink/ink74.xml"/><Relationship Id="rId1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7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8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8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8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8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8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0.png"/><Relationship Id="rId7" Type="http://schemas.openxmlformats.org/officeDocument/2006/relationships/customXml" Target="../ink/ink87.xml"/><Relationship Id="rId2" Type="http://schemas.openxmlformats.org/officeDocument/2006/relationships/customXml" Target="../ink/ink85.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customXml" Target="../ink/ink86.xml"/><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customXml" Target="../ink/ink88.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8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9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9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customXml" Target="../ink/ink97.xml"/><Relationship Id="rId3" Type="http://schemas.openxmlformats.org/officeDocument/2006/relationships/image" Target="../media/image70.png"/><Relationship Id="rId7" Type="http://schemas.openxmlformats.org/officeDocument/2006/relationships/customXml" Target="../ink/ink94.xml"/><Relationship Id="rId12" Type="http://schemas.openxmlformats.org/officeDocument/2006/relationships/image" Target="../media/image105.png"/><Relationship Id="rId2" Type="http://schemas.openxmlformats.org/officeDocument/2006/relationships/customXml" Target="../ink/ink92.xml"/><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customXml" Target="../ink/ink96.xml"/><Relationship Id="rId5" Type="http://schemas.openxmlformats.org/officeDocument/2006/relationships/customXml" Target="../ink/ink93.xml"/><Relationship Id="rId15" Type="http://schemas.openxmlformats.org/officeDocument/2006/relationships/customXml" Target="../ink/ink98.xml"/><Relationship Id="rId10" Type="http://schemas.openxmlformats.org/officeDocument/2006/relationships/image" Target="../media/image104.png"/><Relationship Id="rId4" Type="http://schemas.openxmlformats.org/officeDocument/2006/relationships/image" Target="../media/image101.png"/><Relationship Id="rId9" Type="http://schemas.openxmlformats.org/officeDocument/2006/relationships/customXml" Target="../ink/ink95.xml"/><Relationship Id="rId1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9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0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0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0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0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0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Autofit/>
          </a:bodyPr>
          <a:lstStyle/>
          <a:p>
            <a:r>
              <a:rPr lang="en-US" sz="5000" dirty="0"/>
              <a:t>Mobile Application Development, Fall 2021</a:t>
            </a:r>
            <a:br>
              <a:rPr lang="en-US" sz="5000" dirty="0"/>
            </a:br>
            <a:br>
              <a:rPr lang="en-US" sz="5000" dirty="0"/>
            </a:br>
            <a:r>
              <a:rPr lang="en-US" sz="5000" dirty="0"/>
              <a:t>Introduction to State Management Part 2</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1020" y="2103120"/>
            <a:ext cx="5093661" cy="3849624"/>
          </a:xfrm>
        </p:spPr>
        <p:txBody>
          <a:bodyPr>
            <a:normAutofit lnSpcReduction="10000"/>
          </a:bodyPr>
          <a:lstStyle/>
          <a:p>
            <a:r>
              <a:rPr lang="en-US" sz="2000" dirty="0"/>
              <a:t>For the parameter, you’ll write to use </a:t>
            </a:r>
          </a:p>
          <a:p>
            <a:endParaRPr lang="en-US" sz="2000" dirty="0"/>
          </a:p>
          <a:p>
            <a:pPr marL="0" indent="0" algn="ctr">
              <a:buNone/>
            </a:pPr>
            <a:r>
              <a:rPr lang="en-US" sz="2000" dirty="0"/>
              <a:t>{item}</a:t>
            </a:r>
          </a:p>
          <a:p>
            <a:pPr marL="0" indent="0">
              <a:buNone/>
            </a:pPr>
            <a:endParaRPr lang="en-US" sz="2000" dirty="0"/>
          </a:p>
          <a:p>
            <a:r>
              <a:rPr lang="en-US" sz="2000" dirty="0"/>
              <a:t>Recall that in this context, the { } is </a:t>
            </a:r>
            <a:r>
              <a:rPr lang="en-US" sz="2000" dirty="0" err="1"/>
              <a:t>destructuring</a:t>
            </a:r>
            <a:r>
              <a:rPr lang="en-US" sz="2000" dirty="0"/>
              <a:t> the object that would naturally get passed in to that function, only looking at the item property.</a:t>
            </a:r>
            <a:endParaRPr lang="en-US" sz="1800" dirty="0"/>
          </a:p>
          <a:p>
            <a:pPr lvl="1"/>
            <a:r>
              <a:rPr lang="en-US" sz="1800" dirty="0"/>
              <a:t>By just looking at item, we get just the part that we care about! the </a:t>
            </a:r>
            <a:r>
              <a:rPr lang="en-US" sz="1800" dirty="0" err="1"/>
              <a:t>rgb</a:t>
            </a:r>
            <a:r>
              <a:rPr lang="en-US" sz="1800" dirty="0"/>
              <a:t> string!</a:t>
            </a:r>
          </a:p>
          <a:p>
            <a:endParaRPr lang="en-US" sz="2000" dirty="0"/>
          </a:p>
          <a:p>
            <a:pPr marL="457200" indent="-457200">
              <a:buFont typeface="+mj-lt"/>
              <a:buAutoNum type="arabicPeriod"/>
            </a:pPr>
            <a:endParaRPr lang="en-US" sz="2000" dirty="0"/>
          </a:p>
          <a:p>
            <a:endParaRPr lang="en-US" sz="2000" dirty="0"/>
          </a:p>
        </p:txBody>
      </p:sp>
      <p:pic>
        <p:nvPicPr>
          <p:cNvPr id="8" name="Picture 7" descr="Text&#10;&#10;Description automatically generated">
            <a:extLst>
              <a:ext uri="{FF2B5EF4-FFF2-40B4-BE49-F238E27FC236}">
                <a16:creationId xmlns:a16="http://schemas.microsoft.com/office/drawing/2014/main" id="{E692115C-EE78-4ACB-89C2-8F89F130DD15}"/>
              </a:ext>
            </a:extLst>
          </p:cNvPr>
          <p:cNvPicPr>
            <a:picLocks noChangeAspect="1"/>
          </p:cNvPicPr>
          <p:nvPr/>
        </p:nvPicPr>
        <p:blipFill>
          <a:blip r:embed="rId2"/>
          <a:stretch>
            <a:fillRect/>
          </a:stretch>
        </p:blipFill>
        <p:spPr>
          <a:xfrm>
            <a:off x="6557321" y="2566559"/>
            <a:ext cx="4083260" cy="1638384"/>
          </a:xfrm>
          <a:prstGeom prst="rect">
            <a:avLst/>
          </a:prstGeom>
        </p:spPr>
      </p:pic>
      <p:sp>
        <p:nvSpPr>
          <p:cNvPr id="5" name="TextBox 4">
            <a:extLst>
              <a:ext uri="{FF2B5EF4-FFF2-40B4-BE49-F238E27FC236}">
                <a16:creationId xmlns:a16="http://schemas.microsoft.com/office/drawing/2014/main" id="{1599E10C-C458-A048-BA0C-FE7854896C08}"/>
              </a:ext>
            </a:extLst>
          </p:cNvPr>
          <p:cNvSpPr txBox="1"/>
          <p:nvPr/>
        </p:nvSpPr>
        <p:spPr>
          <a:xfrm>
            <a:off x="7543800" y="4204943"/>
            <a:ext cx="2873828" cy="369332"/>
          </a:xfrm>
          <a:prstGeom prst="rect">
            <a:avLst/>
          </a:prstGeom>
          <a:noFill/>
        </p:spPr>
        <p:txBody>
          <a:bodyPr wrap="square" rtlCol="0">
            <a:spAutoFit/>
          </a:bodyPr>
          <a:lstStyle/>
          <a:p>
            <a:r>
              <a:rPr lang="en-US" i="1" dirty="0" err="1"/>
              <a:t>ColorScreen.js</a:t>
            </a:r>
            <a:endParaRPr lang="en-US" i="1" dirty="0"/>
          </a:p>
        </p:txBody>
      </p:sp>
    </p:spTree>
    <p:extLst>
      <p:ext uri="{BB962C8B-B14F-4D97-AF65-F5344CB8AC3E}">
        <p14:creationId xmlns:p14="http://schemas.microsoft.com/office/powerpoint/2010/main" val="398845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1020" y="2562691"/>
            <a:ext cx="10584180" cy="3849624"/>
          </a:xfrm>
        </p:spPr>
        <p:txBody>
          <a:bodyPr>
            <a:normAutofit/>
          </a:bodyPr>
          <a:lstStyle/>
          <a:p>
            <a:r>
              <a:rPr lang="en-US" sz="2000" dirty="0"/>
              <a:t>And then for the body of the </a:t>
            </a:r>
            <a:r>
              <a:rPr lang="en-US" sz="2000" dirty="0" err="1"/>
              <a:t>renderItem</a:t>
            </a:r>
            <a:r>
              <a:rPr lang="en-US" sz="2000" dirty="0"/>
              <a:t> function, we want to return JSX that represents how we want that item to look!</a:t>
            </a:r>
          </a:p>
          <a:p>
            <a:endParaRPr lang="en-US" sz="2000" dirty="0"/>
          </a:p>
          <a:p>
            <a:r>
              <a:rPr lang="en-US" sz="2000" dirty="0"/>
              <a:t>Here, we want any given element in our colors array to be displayed as a View component, with a width and height of 100.</a:t>
            </a:r>
          </a:p>
          <a:p>
            <a:endParaRPr lang="en-US" sz="2000" dirty="0"/>
          </a:p>
          <a:p>
            <a:r>
              <a:rPr lang="en-US" sz="2000" dirty="0"/>
              <a:t>And note how we specify the </a:t>
            </a:r>
            <a:r>
              <a:rPr lang="en-US" sz="2000" dirty="0" err="1"/>
              <a:t>backgroundColor</a:t>
            </a:r>
            <a:r>
              <a:rPr lang="en-US" sz="2000" dirty="0"/>
              <a:t> to be item, i.e., the color that corresponds to the element in the data array we are looking at.  </a:t>
            </a:r>
            <a:endParaRPr lang="en-US" sz="1800" dirty="0"/>
          </a:p>
          <a:p>
            <a:endParaRPr lang="en-US" sz="2000" dirty="0"/>
          </a:p>
          <a:p>
            <a:pPr marL="457200" indent="-457200">
              <a:buFont typeface="+mj-lt"/>
              <a:buAutoNum type="arabicPeriod"/>
            </a:pPr>
            <a:endParaRPr lang="en-US" sz="2000" dirty="0"/>
          </a:p>
          <a:p>
            <a:endParaRPr lang="en-US" sz="2000" dirty="0"/>
          </a:p>
        </p:txBody>
      </p:sp>
      <p:pic>
        <p:nvPicPr>
          <p:cNvPr id="5" name="Picture 4" descr="Text&#10;&#10;Description automatically generated">
            <a:extLst>
              <a:ext uri="{FF2B5EF4-FFF2-40B4-BE49-F238E27FC236}">
                <a16:creationId xmlns:a16="http://schemas.microsoft.com/office/drawing/2014/main" id="{72C50023-AA29-4EC1-934E-F092CF69958C}"/>
              </a:ext>
            </a:extLst>
          </p:cNvPr>
          <p:cNvPicPr>
            <a:picLocks noChangeAspect="1"/>
          </p:cNvPicPr>
          <p:nvPr/>
        </p:nvPicPr>
        <p:blipFill>
          <a:blip r:embed="rId2"/>
          <a:stretch>
            <a:fillRect/>
          </a:stretch>
        </p:blipFill>
        <p:spPr>
          <a:xfrm>
            <a:off x="1228910" y="445685"/>
            <a:ext cx="9474687" cy="165743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63F2C72-1B95-497E-9183-6990CAFA2E10}"/>
                  </a:ext>
                </a:extLst>
              </p14:cNvPr>
              <p14:cNvContentPartPr/>
              <p14:nvPr/>
            </p14:nvContentPartPr>
            <p14:xfrm>
              <a:off x="4509992" y="1500684"/>
              <a:ext cx="2280240" cy="7560"/>
            </p14:xfrm>
          </p:contentPart>
        </mc:Choice>
        <mc:Fallback xmlns="">
          <p:pic>
            <p:nvPicPr>
              <p:cNvPr id="6" name="Ink 5">
                <a:extLst>
                  <a:ext uri="{FF2B5EF4-FFF2-40B4-BE49-F238E27FC236}">
                    <a16:creationId xmlns:a16="http://schemas.microsoft.com/office/drawing/2014/main" id="{563F2C72-1B95-497E-9183-6990CAFA2E10}"/>
                  </a:ext>
                </a:extLst>
              </p:cNvPr>
              <p:cNvPicPr/>
              <p:nvPr/>
            </p:nvPicPr>
            <p:blipFill>
              <a:blip r:embed="rId4"/>
              <a:stretch>
                <a:fillRect/>
              </a:stretch>
            </p:blipFill>
            <p:spPr>
              <a:xfrm>
                <a:off x="4500992" y="1492044"/>
                <a:ext cx="2297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188F46B-F10A-4333-8136-6CABCA16BD83}"/>
                  </a:ext>
                </a:extLst>
              </p14:cNvPr>
              <p14:cNvContentPartPr/>
              <p14:nvPr/>
            </p14:nvContentPartPr>
            <p14:xfrm>
              <a:off x="3206432" y="4652124"/>
              <a:ext cx="2520360" cy="31320"/>
            </p14:xfrm>
          </p:contentPart>
        </mc:Choice>
        <mc:Fallback xmlns="">
          <p:pic>
            <p:nvPicPr>
              <p:cNvPr id="7" name="Ink 6">
                <a:extLst>
                  <a:ext uri="{FF2B5EF4-FFF2-40B4-BE49-F238E27FC236}">
                    <a16:creationId xmlns:a16="http://schemas.microsoft.com/office/drawing/2014/main" id="{8188F46B-F10A-4333-8136-6CABCA16BD83}"/>
                  </a:ext>
                </a:extLst>
              </p:cNvPr>
              <p:cNvPicPr/>
              <p:nvPr/>
            </p:nvPicPr>
            <p:blipFill>
              <a:blip r:embed="rId6"/>
              <a:stretch>
                <a:fillRect/>
              </a:stretch>
            </p:blipFill>
            <p:spPr>
              <a:xfrm>
                <a:off x="3197792" y="4643124"/>
                <a:ext cx="2538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FE822FA-A6C0-4685-B295-0A488700E474}"/>
                  </a:ext>
                </a:extLst>
              </p14:cNvPr>
              <p14:cNvContentPartPr/>
              <p14:nvPr/>
            </p14:nvContentPartPr>
            <p14:xfrm>
              <a:off x="7129712" y="1500684"/>
              <a:ext cx="2226240" cy="44280"/>
            </p14:xfrm>
          </p:contentPart>
        </mc:Choice>
        <mc:Fallback xmlns="">
          <p:pic>
            <p:nvPicPr>
              <p:cNvPr id="9" name="Ink 8">
                <a:extLst>
                  <a:ext uri="{FF2B5EF4-FFF2-40B4-BE49-F238E27FC236}">
                    <a16:creationId xmlns:a16="http://schemas.microsoft.com/office/drawing/2014/main" id="{0FE822FA-A6C0-4685-B295-0A488700E474}"/>
                  </a:ext>
                </a:extLst>
              </p:cNvPr>
              <p:cNvPicPr/>
              <p:nvPr/>
            </p:nvPicPr>
            <p:blipFill>
              <a:blip r:embed="rId8"/>
              <a:stretch>
                <a:fillRect/>
              </a:stretch>
            </p:blipFill>
            <p:spPr>
              <a:xfrm>
                <a:off x="7111712" y="1482684"/>
                <a:ext cx="22618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77438F7-7CFF-4EF4-9F05-A0B4C65B7ECB}"/>
                  </a:ext>
                </a:extLst>
              </p14:cNvPr>
              <p14:cNvContentPartPr/>
              <p14:nvPr/>
            </p14:nvContentPartPr>
            <p14:xfrm>
              <a:off x="3027152" y="5605044"/>
              <a:ext cx="4693680" cy="36360"/>
            </p14:xfrm>
          </p:contentPart>
        </mc:Choice>
        <mc:Fallback xmlns="">
          <p:pic>
            <p:nvPicPr>
              <p:cNvPr id="10" name="Ink 9">
                <a:extLst>
                  <a:ext uri="{FF2B5EF4-FFF2-40B4-BE49-F238E27FC236}">
                    <a16:creationId xmlns:a16="http://schemas.microsoft.com/office/drawing/2014/main" id="{E77438F7-7CFF-4EF4-9F05-A0B4C65B7ECB}"/>
                  </a:ext>
                </a:extLst>
              </p:cNvPr>
              <p:cNvPicPr/>
              <p:nvPr/>
            </p:nvPicPr>
            <p:blipFill>
              <a:blip r:embed="rId10"/>
              <a:stretch>
                <a:fillRect/>
              </a:stretch>
            </p:blipFill>
            <p:spPr>
              <a:xfrm>
                <a:off x="3009512" y="5587044"/>
                <a:ext cx="4729320" cy="72000"/>
              </a:xfrm>
              <a:prstGeom prst="rect">
                <a:avLst/>
              </a:prstGeom>
            </p:spPr>
          </p:pic>
        </mc:Fallback>
      </mc:AlternateContent>
      <p:sp>
        <p:nvSpPr>
          <p:cNvPr id="11" name="TextBox 10">
            <a:extLst>
              <a:ext uri="{FF2B5EF4-FFF2-40B4-BE49-F238E27FC236}">
                <a16:creationId xmlns:a16="http://schemas.microsoft.com/office/drawing/2014/main" id="{F02B9A1B-4C44-D044-84B6-5E8FA9051549}"/>
              </a:ext>
            </a:extLst>
          </p:cNvPr>
          <p:cNvSpPr txBox="1"/>
          <p:nvPr/>
        </p:nvSpPr>
        <p:spPr>
          <a:xfrm>
            <a:off x="4847004" y="2082503"/>
            <a:ext cx="2873828" cy="369332"/>
          </a:xfrm>
          <a:prstGeom prst="rect">
            <a:avLst/>
          </a:prstGeom>
          <a:noFill/>
        </p:spPr>
        <p:txBody>
          <a:bodyPr wrap="square" rtlCol="0">
            <a:spAutoFit/>
          </a:bodyPr>
          <a:lstStyle/>
          <a:p>
            <a:r>
              <a:rPr lang="en-US" i="1" dirty="0" err="1"/>
              <a:t>ColorScreen.js</a:t>
            </a:r>
            <a:endParaRPr lang="en-US" i="1" dirty="0"/>
          </a:p>
        </p:txBody>
      </p:sp>
    </p:spTree>
    <p:extLst>
      <p:ext uri="{BB962C8B-B14F-4D97-AF65-F5344CB8AC3E}">
        <p14:creationId xmlns:p14="http://schemas.microsoft.com/office/powerpoint/2010/main" val="253427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1020" y="2562691"/>
            <a:ext cx="10584180" cy="3849624"/>
          </a:xfrm>
        </p:spPr>
        <p:txBody>
          <a:bodyPr>
            <a:normAutofit/>
          </a:bodyPr>
          <a:lstStyle/>
          <a:p>
            <a:r>
              <a:rPr lang="en-US" sz="2000" dirty="0"/>
              <a:t>At this point, we would have an app that basically does what we want it to do…</a:t>
            </a:r>
          </a:p>
          <a:p>
            <a:endParaRPr lang="en-US" sz="2000" dirty="0"/>
          </a:p>
          <a:p>
            <a:r>
              <a:rPr lang="en-US" sz="2000" dirty="0"/>
              <a:t>BUT – is </a:t>
            </a:r>
            <a:r>
              <a:rPr lang="en-US" sz="2000" dirty="0" err="1"/>
              <a:t>FlatList</a:t>
            </a:r>
            <a:r>
              <a:rPr lang="en-US" sz="2000" dirty="0"/>
              <a:t> going to be happy about it?</a:t>
            </a:r>
            <a:endParaRPr lang="en-US" sz="1800" dirty="0"/>
          </a:p>
          <a:p>
            <a:endParaRPr lang="en-US" sz="2000" dirty="0"/>
          </a:p>
          <a:p>
            <a:pPr marL="457200" indent="-457200">
              <a:buFont typeface="+mj-lt"/>
              <a:buAutoNum type="arabicPeriod"/>
            </a:pPr>
            <a:endParaRPr lang="en-US" sz="2000" dirty="0"/>
          </a:p>
          <a:p>
            <a:endParaRPr lang="en-US" sz="2000" dirty="0"/>
          </a:p>
        </p:txBody>
      </p:sp>
      <p:pic>
        <p:nvPicPr>
          <p:cNvPr id="5" name="Picture 4" descr="Text&#10;&#10;Description automatically generated">
            <a:extLst>
              <a:ext uri="{FF2B5EF4-FFF2-40B4-BE49-F238E27FC236}">
                <a16:creationId xmlns:a16="http://schemas.microsoft.com/office/drawing/2014/main" id="{72C50023-AA29-4EC1-934E-F092CF69958C}"/>
              </a:ext>
            </a:extLst>
          </p:cNvPr>
          <p:cNvPicPr>
            <a:picLocks noChangeAspect="1"/>
          </p:cNvPicPr>
          <p:nvPr/>
        </p:nvPicPr>
        <p:blipFill>
          <a:blip r:embed="rId2"/>
          <a:stretch>
            <a:fillRect/>
          </a:stretch>
        </p:blipFill>
        <p:spPr>
          <a:xfrm>
            <a:off x="1228910" y="445685"/>
            <a:ext cx="9474687" cy="1657435"/>
          </a:xfrm>
          <a:prstGeom prst="rect">
            <a:avLst/>
          </a:prstGeom>
        </p:spPr>
      </p:pic>
      <p:sp>
        <p:nvSpPr>
          <p:cNvPr id="6" name="TextBox 5">
            <a:extLst>
              <a:ext uri="{FF2B5EF4-FFF2-40B4-BE49-F238E27FC236}">
                <a16:creationId xmlns:a16="http://schemas.microsoft.com/office/drawing/2014/main" id="{FD51BB75-8A38-6944-AC62-F1FE4AC00652}"/>
              </a:ext>
            </a:extLst>
          </p:cNvPr>
          <p:cNvSpPr txBox="1"/>
          <p:nvPr/>
        </p:nvSpPr>
        <p:spPr>
          <a:xfrm>
            <a:off x="5045529" y="2103120"/>
            <a:ext cx="2873828" cy="369332"/>
          </a:xfrm>
          <a:prstGeom prst="rect">
            <a:avLst/>
          </a:prstGeom>
          <a:noFill/>
        </p:spPr>
        <p:txBody>
          <a:bodyPr wrap="square" rtlCol="0">
            <a:spAutoFit/>
          </a:bodyPr>
          <a:lstStyle/>
          <a:p>
            <a:r>
              <a:rPr lang="en-US" i="1" dirty="0" err="1"/>
              <a:t>ColorScreen.js</a:t>
            </a:r>
            <a:endParaRPr lang="en-US" i="1" dirty="0"/>
          </a:p>
        </p:txBody>
      </p:sp>
    </p:spTree>
    <p:extLst>
      <p:ext uri="{BB962C8B-B14F-4D97-AF65-F5344CB8AC3E}">
        <p14:creationId xmlns:p14="http://schemas.microsoft.com/office/powerpoint/2010/main" val="3719100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1020" y="2562691"/>
            <a:ext cx="10584180" cy="3849624"/>
          </a:xfrm>
        </p:spPr>
        <p:txBody>
          <a:bodyPr>
            <a:normAutofit/>
          </a:bodyPr>
          <a:lstStyle/>
          <a:p>
            <a:r>
              <a:rPr lang="en-US" sz="2000" dirty="0"/>
              <a:t>Probably not!</a:t>
            </a:r>
          </a:p>
          <a:p>
            <a:r>
              <a:rPr lang="en-US" sz="2000" dirty="0"/>
              <a:t>Because remember: it likes that key extractor!</a:t>
            </a:r>
          </a:p>
          <a:p>
            <a:r>
              <a:rPr lang="en-US" sz="2000" dirty="0"/>
              <a:t>The keys need to be…</a:t>
            </a:r>
          </a:p>
          <a:p>
            <a:pPr lvl="1"/>
            <a:r>
              <a:rPr lang="en-US" sz="1400" dirty="0"/>
              <a:t>strings</a:t>
            </a:r>
          </a:p>
          <a:p>
            <a:pPr lvl="1"/>
            <a:r>
              <a:rPr lang="en-US" sz="1400" dirty="0"/>
              <a:t>consistent across renders</a:t>
            </a:r>
          </a:p>
          <a:p>
            <a:pPr lvl="1"/>
            <a:r>
              <a:rPr lang="en-US" sz="1400" dirty="0"/>
              <a:t>unique</a:t>
            </a:r>
          </a:p>
          <a:p>
            <a:r>
              <a:rPr lang="en-US" sz="1600" dirty="0"/>
              <a:t>Thankfully, the </a:t>
            </a:r>
            <a:r>
              <a:rPr lang="en-US" sz="1600" dirty="0" err="1"/>
              <a:t>rgb</a:t>
            </a:r>
            <a:r>
              <a:rPr lang="en-US" sz="1600" dirty="0"/>
              <a:t> for each color is *definitely* a string, and *definitely* consistent!</a:t>
            </a:r>
          </a:p>
          <a:p>
            <a:pPr lvl="1"/>
            <a:r>
              <a:rPr lang="en-US" sz="1400" dirty="0"/>
              <a:t>And although there’s a CHANCE it won’t be unique, it’s, uh, probably going to be unique enough for our purposes.</a:t>
            </a:r>
          </a:p>
          <a:p>
            <a:r>
              <a:rPr lang="en-US" sz="1600" dirty="0"/>
              <a:t>So let’s just use that!</a:t>
            </a:r>
          </a:p>
          <a:p>
            <a:endParaRPr lang="en-US" sz="2000" dirty="0"/>
          </a:p>
          <a:p>
            <a:pPr marL="457200" indent="-457200">
              <a:buFont typeface="+mj-lt"/>
              <a:buAutoNum type="arabicPeriod"/>
            </a:pPr>
            <a:endParaRPr lang="en-US" sz="2000" dirty="0"/>
          </a:p>
          <a:p>
            <a:endParaRPr lang="en-US" sz="2000" dirty="0"/>
          </a:p>
        </p:txBody>
      </p:sp>
      <p:pic>
        <p:nvPicPr>
          <p:cNvPr id="5" name="Picture 4" descr="Text&#10;&#10;Description automatically generated">
            <a:extLst>
              <a:ext uri="{FF2B5EF4-FFF2-40B4-BE49-F238E27FC236}">
                <a16:creationId xmlns:a16="http://schemas.microsoft.com/office/drawing/2014/main" id="{72C50023-AA29-4EC1-934E-F092CF69958C}"/>
              </a:ext>
            </a:extLst>
          </p:cNvPr>
          <p:cNvPicPr>
            <a:picLocks noChangeAspect="1"/>
          </p:cNvPicPr>
          <p:nvPr/>
        </p:nvPicPr>
        <p:blipFill>
          <a:blip r:embed="rId2"/>
          <a:stretch>
            <a:fillRect/>
          </a:stretch>
        </p:blipFill>
        <p:spPr>
          <a:xfrm>
            <a:off x="1228910" y="445685"/>
            <a:ext cx="9474687" cy="1657435"/>
          </a:xfrm>
          <a:prstGeom prst="rect">
            <a:avLst/>
          </a:prstGeom>
        </p:spPr>
      </p:pic>
      <p:sp>
        <p:nvSpPr>
          <p:cNvPr id="6" name="TextBox 5">
            <a:extLst>
              <a:ext uri="{FF2B5EF4-FFF2-40B4-BE49-F238E27FC236}">
                <a16:creationId xmlns:a16="http://schemas.microsoft.com/office/drawing/2014/main" id="{97E6F922-60C1-7E40-BE0E-79C64F5B0BBF}"/>
              </a:ext>
            </a:extLst>
          </p:cNvPr>
          <p:cNvSpPr txBox="1"/>
          <p:nvPr/>
        </p:nvSpPr>
        <p:spPr>
          <a:xfrm>
            <a:off x="5029200" y="2026437"/>
            <a:ext cx="2873828" cy="369332"/>
          </a:xfrm>
          <a:prstGeom prst="rect">
            <a:avLst/>
          </a:prstGeom>
          <a:noFill/>
        </p:spPr>
        <p:txBody>
          <a:bodyPr wrap="square" rtlCol="0">
            <a:spAutoFit/>
          </a:bodyPr>
          <a:lstStyle/>
          <a:p>
            <a:r>
              <a:rPr lang="en-US" i="1" dirty="0" err="1"/>
              <a:t>ColorScreen.js</a:t>
            </a:r>
            <a:endParaRPr lang="en-US" i="1" dirty="0"/>
          </a:p>
        </p:txBody>
      </p:sp>
    </p:spTree>
    <p:extLst>
      <p:ext uri="{BB962C8B-B14F-4D97-AF65-F5344CB8AC3E}">
        <p14:creationId xmlns:p14="http://schemas.microsoft.com/office/powerpoint/2010/main" val="263215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0" y="4873405"/>
            <a:ext cx="9097250" cy="3849624"/>
          </a:xfrm>
        </p:spPr>
        <p:txBody>
          <a:bodyPr>
            <a:normAutofit/>
          </a:bodyPr>
          <a:lstStyle/>
          <a:p>
            <a:r>
              <a:rPr lang="en-US" sz="2000" dirty="0"/>
              <a:t>And recall that with the </a:t>
            </a:r>
            <a:r>
              <a:rPr lang="en-US" sz="2000" dirty="0" err="1"/>
              <a:t>keyExtractor</a:t>
            </a:r>
            <a:r>
              <a:rPr lang="en-US" sz="2000" dirty="0"/>
              <a:t>, there’s no need for </a:t>
            </a:r>
            <a:r>
              <a:rPr lang="en-US" sz="2000" dirty="0" err="1"/>
              <a:t>destructuring</a:t>
            </a:r>
            <a:r>
              <a:rPr lang="en-US" sz="2000" dirty="0"/>
              <a:t>.</a:t>
            </a:r>
          </a:p>
          <a:p>
            <a:pPr lvl="1"/>
            <a:r>
              <a:rPr lang="en-US" sz="1800" dirty="0"/>
              <a:t>It’s just going to have the element in question, which here is our string values of the form </a:t>
            </a:r>
            <a:r>
              <a:rPr lang="en-US" sz="1800" dirty="0" err="1"/>
              <a:t>rgb</a:t>
            </a:r>
            <a:r>
              <a:rPr lang="en-US" sz="1800" dirty="0"/>
              <a:t>(</a:t>
            </a:r>
            <a:r>
              <a:rPr lang="en-US" sz="1800" dirty="0" err="1"/>
              <a:t>x,x,x</a:t>
            </a:r>
            <a:r>
              <a:rPr lang="en-US" sz="1800" dirty="0"/>
              <a:t>)</a:t>
            </a:r>
          </a:p>
          <a:p>
            <a:r>
              <a:rPr lang="en-US" sz="2000" dirty="0"/>
              <a:t>So let’s just return it right back, to use as the element’s key!</a:t>
            </a:r>
          </a:p>
          <a:p>
            <a:endParaRPr lang="en-US" sz="2000" dirty="0"/>
          </a:p>
          <a:p>
            <a:pPr marL="457200" indent="-457200">
              <a:buFont typeface="+mj-lt"/>
              <a:buAutoNum type="arabicPeriod"/>
            </a:pPr>
            <a:endParaRPr lang="en-US" sz="2000" dirty="0"/>
          </a:p>
          <a:p>
            <a:endParaRPr lang="en-US" sz="2000" dirty="0"/>
          </a:p>
        </p:txBody>
      </p:sp>
      <p:pic>
        <p:nvPicPr>
          <p:cNvPr id="6" name="Picture 5" descr="Text&#10;&#10;Description automatically generated">
            <a:extLst>
              <a:ext uri="{FF2B5EF4-FFF2-40B4-BE49-F238E27FC236}">
                <a16:creationId xmlns:a16="http://schemas.microsoft.com/office/drawing/2014/main" id="{82887330-8D6A-4DA8-9108-ECCF402BA1B5}"/>
              </a:ext>
            </a:extLst>
          </p:cNvPr>
          <p:cNvPicPr>
            <a:picLocks noChangeAspect="1"/>
          </p:cNvPicPr>
          <p:nvPr/>
        </p:nvPicPr>
        <p:blipFill>
          <a:blip r:embed="rId2"/>
          <a:stretch>
            <a:fillRect/>
          </a:stretch>
        </p:blipFill>
        <p:spPr>
          <a:xfrm>
            <a:off x="797010" y="-26050"/>
            <a:ext cx="10671365" cy="473652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E5B6456-F6EF-41D0-BAA4-336CA2788922}"/>
                  </a:ext>
                </a:extLst>
              </p14:cNvPr>
              <p14:cNvContentPartPr/>
              <p14:nvPr/>
            </p14:nvContentPartPr>
            <p14:xfrm>
              <a:off x="2736632" y="3891386"/>
              <a:ext cx="4455000" cy="200520"/>
            </p14:xfrm>
          </p:contentPart>
        </mc:Choice>
        <mc:Fallback xmlns="">
          <p:pic>
            <p:nvPicPr>
              <p:cNvPr id="7" name="Ink 6">
                <a:extLst>
                  <a:ext uri="{FF2B5EF4-FFF2-40B4-BE49-F238E27FC236}">
                    <a16:creationId xmlns:a16="http://schemas.microsoft.com/office/drawing/2014/main" id="{2E5B6456-F6EF-41D0-BAA4-336CA2788922}"/>
                  </a:ext>
                </a:extLst>
              </p:cNvPr>
              <p:cNvPicPr/>
              <p:nvPr/>
            </p:nvPicPr>
            <p:blipFill>
              <a:blip r:embed="rId4"/>
              <a:stretch>
                <a:fillRect/>
              </a:stretch>
            </p:blipFill>
            <p:spPr>
              <a:xfrm>
                <a:off x="2727992" y="3882386"/>
                <a:ext cx="4472640" cy="218160"/>
              </a:xfrm>
              <a:prstGeom prst="rect">
                <a:avLst/>
              </a:prstGeom>
            </p:spPr>
          </p:pic>
        </mc:Fallback>
      </mc:AlternateContent>
      <p:sp>
        <p:nvSpPr>
          <p:cNvPr id="8" name="TextBox 7">
            <a:extLst>
              <a:ext uri="{FF2B5EF4-FFF2-40B4-BE49-F238E27FC236}">
                <a16:creationId xmlns:a16="http://schemas.microsoft.com/office/drawing/2014/main" id="{5F89A2C8-4475-8346-A5F4-BB14CA520C33}"/>
              </a:ext>
            </a:extLst>
          </p:cNvPr>
          <p:cNvSpPr txBox="1"/>
          <p:nvPr/>
        </p:nvSpPr>
        <p:spPr>
          <a:xfrm>
            <a:off x="4695778" y="4619991"/>
            <a:ext cx="2873828" cy="369332"/>
          </a:xfrm>
          <a:prstGeom prst="rect">
            <a:avLst/>
          </a:prstGeom>
          <a:noFill/>
        </p:spPr>
        <p:txBody>
          <a:bodyPr wrap="square" rtlCol="0">
            <a:spAutoFit/>
          </a:bodyPr>
          <a:lstStyle/>
          <a:p>
            <a:r>
              <a:rPr lang="en-US" i="1" dirty="0" err="1"/>
              <a:t>ColorScreen.js</a:t>
            </a:r>
            <a:endParaRPr lang="en-US" i="1" dirty="0"/>
          </a:p>
        </p:txBody>
      </p:sp>
    </p:spTree>
    <p:extLst>
      <p:ext uri="{BB962C8B-B14F-4D97-AF65-F5344CB8AC3E}">
        <p14:creationId xmlns:p14="http://schemas.microsoft.com/office/powerpoint/2010/main" val="286450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0" y="1815107"/>
            <a:ext cx="6384943" cy="3849624"/>
          </a:xfrm>
        </p:spPr>
        <p:txBody>
          <a:bodyPr>
            <a:normAutofit/>
          </a:bodyPr>
          <a:lstStyle/>
          <a:p>
            <a:r>
              <a:rPr lang="en-US" sz="2000" dirty="0"/>
              <a:t>And what we have now should look a little something like this!</a:t>
            </a:r>
          </a:p>
          <a:p>
            <a:endParaRPr lang="en-US" sz="2000" dirty="0"/>
          </a:p>
          <a:p>
            <a:r>
              <a:rPr lang="en-US" sz="2000" dirty="0"/>
              <a:t>An app that when you click ‘add color’ it, well, adds a color!</a:t>
            </a:r>
          </a:p>
          <a:p>
            <a:endParaRPr lang="en-US" sz="2000" dirty="0"/>
          </a:p>
          <a:p>
            <a:r>
              <a:rPr lang="en-US" sz="2000" dirty="0"/>
              <a:t>And don’t forget: React Native automatically adds the scrollbar, so you can scroll if your boxes start going off the edge of the screen!</a:t>
            </a:r>
          </a:p>
          <a:p>
            <a:endParaRPr lang="en-US" sz="2000" dirty="0"/>
          </a:p>
          <a:p>
            <a:pPr marL="457200" indent="-457200">
              <a:buFont typeface="+mj-lt"/>
              <a:buAutoNum type="arabicPeriod"/>
            </a:pPr>
            <a:endParaRPr lang="en-US" sz="2000" dirty="0"/>
          </a:p>
          <a:p>
            <a:endParaRPr lang="en-US" sz="2000" dirty="0"/>
          </a:p>
        </p:txBody>
      </p:sp>
      <p:pic>
        <p:nvPicPr>
          <p:cNvPr id="5" name="Picture 4" descr="Chart, bar chart&#10;&#10;Description automatically generated">
            <a:extLst>
              <a:ext uri="{FF2B5EF4-FFF2-40B4-BE49-F238E27FC236}">
                <a16:creationId xmlns:a16="http://schemas.microsoft.com/office/drawing/2014/main" id="{AF42B6FE-EC44-496C-B720-A4CB7EDDBA81}"/>
              </a:ext>
            </a:extLst>
          </p:cNvPr>
          <p:cNvPicPr>
            <a:picLocks noChangeAspect="1"/>
          </p:cNvPicPr>
          <p:nvPr/>
        </p:nvPicPr>
        <p:blipFill>
          <a:blip r:embed="rId2"/>
          <a:stretch>
            <a:fillRect/>
          </a:stretch>
        </p:blipFill>
        <p:spPr>
          <a:xfrm>
            <a:off x="7765198" y="14800"/>
            <a:ext cx="3968563" cy="6858000"/>
          </a:xfrm>
          <a:prstGeom prst="rect">
            <a:avLst/>
          </a:prstGeom>
        </p:spPr>
      </p:pic>
    </p:spTree>
    <p:extLst>
      <p:ext uri="{BB962C8B-B14F-4D97-AF65-F5344CB8AC3E}">
        <p14:creationId xmlns:p14="http://schemas.microsoft.com/office/powerpoint/2010/main" val="296853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0" y="1815107"/>
            <a:ext cx="6384943" cy="3849624"/>
          </a:xfrm>
        </p:spPr>
        <p:txBody>
          <a:bodyPr>
            <a:normAutofit/>
          </a:bodyPr>
          <a:lstStyle/>
          <a:p>
            <a:r>
              <a:rPr lang="en-US" sz="2000" dirty="0"/>
              <a:t>So great!</a:t>
            </a:r>
          </a:p>
          <a:p>
            <a:r>
              <a:rPr lang="en-US" sz="2000" dirty="0"/>
              <a:t>We’ve gotten another state example under our belts!</a:t>
            </a:r>
          </a:p>
          <a:p>
            <a:r>
              <a:rPr lang="en-US" sz="2000" dirty="0"/>
              <a:t>And we learned a little something about colors to boot!</a:t>
            </a:r>
          </a:p>
          <a:p>
            <a:r>
              <a:rPr lang="en-US" sz="2000" dirty="0"/>
              <a:t>We’re going to look at yet another state example now, but this one is going to start leveraging both state AND props together.</a:t>
            </a:r>
          </a:p>
          <a:p>
            <a:pPr marL="457200" indent="-457200">
              <a:buFont typeface="+mj-lt"/>
              <a:buAutoNum type="arabicPeriod"/>
            </a:pPr>
            <a:endParaRPr lang="en-US" sz="2000" dirty="0"/>
          </a:p>
          <a:p>
            <a:endParaRPr lang="en-US" sz="2000" dirty="0"/>
          </a:p>
        </p:txBody>
      </p:sp>
      <p:pic>
        <p:nvPicPr>
          <p:cNvPr id="5" name="Picture 4" descr="Chart, bar chart&#10;&#10;Description automatically generated">
            <a:extLst>
              <a:ext uri="{FF2B5EF4-FFF2-40B4-BE49-F238E27FC236}">
                <a16:creationId xmlns:a16="http://schemas.microsoft.com/office/drawing/2014/main" id="{AF42B6FE-EC44-496C-B720-A4CB7EDDBA81}"/>
              </a:ext>
            </a:extLst>
          </p:cNvPr>
          <p:cNvPicPr>
            <a:picLocks noChangeAspect="1"/>
          </p:cNvPicPr>
          <p:nvPr/>
        </p:nvPicPr>
        <p:blipFill>
          <a:blip r:embed="rId2"/>
          <a:stretch>
            <a:fillRect/>
          </a:stretch>
        </p:blipFill>
        <p:spPr>
          <a:xfrm>
            <a:off x="7765198" y="14800"/>
            <a:ext cx="3968563" cy="6858000"/>
          </a:xfrm>
          <a:prstGeom prst="rect">
            <a:avLst/>
          </a:prstGeom>
        </p:spPr>
      </p:pic>
    </p:spTree>
    <p:extLst>
      <p:ext uri="{BB962C8B-B14F-4D97-AF65-F5344CB8AC3E}">
        <p14:creationId xmlns:p14="http://schemas.microsoft.com/office/powerpoint/2010/main" val="3149398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strike="sngStrike" dirty="0"/>
              <a:t>Finishing the Color App</a:t>
            </a:r>
          </a:p>
          <a:p>
            <a:r>
              <a:rPr lang="en-US" sz="2000" dirty="0"/>
              <a:t>State and Props: Color </a:t>
            </a:r>
            <a:r>
              <a:rPr lang="en-US" sz="2000"/>
              <a:t>Adjuster Apps</a:t>
            </a:r>
            <a:endParaRPr lang="en-US" sz="2000" dirty="0"/>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084289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0" y="1815107"/>
            <a:ext cx="9165213" cy="3849624"/>
          </a:xfrm>
        </p:spPr>
        <p:txBody>
          <a:bodyPr>
            <a:normAutofit/>
          </a:bodyPr>
          <a:lstStyle/>
          <a:p>
            <a:r>
              <a:rPr lang="en-US" sz="2000" dirty="0"/>
              <a:t>We’re going to make yet another app.</a:t>
            </a:r>
          </a:p>
          <a:p>
            <a:r>
              <a:rPr lang="en-US" sz="2000" dirty="0"/>
              <a:t>This one is will build off of several things that we’ve seen already.</a:t>
            </a:r>
          </a:p>
          <a:p>
            <a:r>
              <a:rPr lang="en-US" sz="2000" dirty="0"/>
              <a:t>And of course, introduce new concepts</a:t>
            </a:r>
          </a:p>
          <a:p>
            <a:pPr lvl="1"/>
            <a:r>
              <a:rPr lang="en-US" sz="1800" dirty="0"/>
              <a:t>including some of the relationship between state and props.</a:t>
            </a:r>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274632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1" y="1815107"/>
            <a:ext cx="5198694" cy="3849624"/>
          </a:xfrm>
        </p:spPr>
        <p:txBody>
          <a:bodyPr>
            <a:normAutofit/>
          </a:bodyPr>
          <a:lstStyle/>
          <a:p>
            <a:r>
              <a:rPr lang="en-US" sz="2000" dirty="0"/>
              <a:t>We’re going to make yet another app.</a:t>
            </a:r>
          </a:p>
          <a:p>
            <a:r>
              <a:rPr lang="en-US" sz="2000" dirty="0"/>
              <a:t>This one is will build off of several things that we’ve seen already.</a:t>
            </a:r>
          </a:p>
          <a:p>
            <a:r>
              <a:rPr lang="en-US" sz="2000" dirty="0"/>
              <a:t>And of course, introduce new concepts</a:t>
            </a:r>
          </a:p>
          <a:p>
            <a:pPr lvl="1"/>
            <a:r>
              <a:rPr lang="en-US" sz="1800" dirty="0"/>
              <a:t>including some of the relationship between state and props.</a:t>
            </a:r>
          </a:p>
          <a:p>
            <a:pPr marL="457200" indent="-457200">
              <a:buFont typeface="+mj-lt"/>
              <a:buAutoNum type="arabicPeriod"/>
            </a:pPr>
            <a:endParaRPr lang="en-US" sz="2000" dirty="0"/>
          </a:p>
          <a:p>
            <a:endParaRPr lang="en-US" sz="2000" dirty="0"/>
          </a:p>
        </p:txBody>
      </p:sp>
      <p:grpSp>
        <p:nvGrpSpPr>
          <p:cNvPr id="25" name="Group 24">
            <a:extLst>
              <a:ext uri="{FF2B5EF4-FFF2-40B4-BE49-F238E27FC236}">
                <a16:creationId xmlns:a16="http://schemas.microsoft.com/office/drawing/2014/main" id="{31D19420-760C-43D4-A5D4-930D377CC6DE}"/>
              </a:ext>
            </a:extLst>
          </p:cNvPr>
          <p:cNvGrpSpPr/>
          <p:nvPr/>
        </p:nvGrpSpPr>
        <p:grpSpPr>
          <a:xfrm>
            <a:off x="7700136" y="378559"/>
            <a:ext cx="3783588" cy="6210147"/>
            <a:chOff x="7700136" y="378559"/>
            <a:chExt cx="3783588" cy="6210147"/>
          </a:xfrm>
        </p:grpSpPr>
        <p:grpSp>
          <p:nvGrpSpPr>
            <p:cNvPr id="4" name="Group 3">
              <a:extLst>
                <a:ext uri="{FF2B5EF4-FFF2-40B4-BE49-F238E27FC236}">
                  <a16:creationId xmlns:a16="http://schemas.microsoft.com/office/drawing/2014/main" id="{EC2BC329-2BCB-4389-8FB1-D2A5DB5E7BE8}"/>
                </a:ext>
              </a:extLst>
            </p:cNvPr>
            <p:cNvGrpSpPr/>
            <p:nvPr/>
          </p:nvGrpSpPr>
          <p:grpSpPr>
            <a:xfrm>
              <a:off x="7700136" y="378559"/>
              <a:ext cx="3783588" cy="6210147"/>
              <a:chOff x="8213971" y="181723"/>
              <a:chExt cx="3783588" cy="6210147"/>
            </a:xfrm>
          </p:grpSpPr>
          <p:grpSp>
            <p:nvGrpSpPr>
              <p:cNvPr id="5" name="Group 4">
                <a:extLst>
                  <a:ext uri="{FF2B5EF4-FFF2-40B4-BE49-F238E27FC236}">
                    <a16:creationId xmlns:a16="http://schemas.microsoft.com/office/drawing/2014/main" id="{7128E642-3F71-4F86-A544-1D5FEF3F5D4F}"/>
                  </a:ext>
                </a:extLst>
              </p:cNvPr>
              <p:cNvGrpSpPr/>
              <p:nvPr/>
            </p:nvGrpSpPr>
            <p:grpSpPr>
              <a:xfrm>
                <a:off x="8213971" y="181723"/>
                <a:ext cx="3783588" cy="6210147"/>
                <a:chOff x="8150909" y="252681"/>
                <a:chExt cx="3783588" cy="6210147"/>
              </a:xfrm>
            </p:grpSpPr>
            <p:pic>
              <p:nvPicPr>
                <p:cNvPr id="14" name="Picture 4" descr="The Click To Message Feature Can Also Be Implemented - Empty Phone Frame  PNG Image | Transparent PNG Free Download on SeekPNG">
                  <a:extLst>
                    <a:ext uri="{FF2B5EF4-FFF2-40B4-BE49-F238E27FC236}">
                      <a16:creationId xmlns:a16="http://schemas.microsoft.com/office/drawing/2014/main" id="{B395C865-2E5E-4DCB-A363-F4A9FD46D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19828CEA-3409-4A93-AF28-92F9AE7BF07B}"/>
                    </a:ext>
                  </a:extLst>
                </p:cNvPr>
                <p:cNvSpPr/>
                <p:nvPr/>
              </p:nvSpPr>
              <p:spPr>
                <a:xfrm>
                  <a:off x="8923283" y="1328394"/>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Red</a:t>
                  </a:r>
                </a:p>
              </p:txBody>
            </p:sp>
          </p:grpSp>
          <p:sp>
            <p:nvSpPr>
              <p:cNvPr id="9" name="Rectangle 8">
                <a:extLst>
                  <a:ext uri="{FF2B5EF4-FFF2-40B4-BE49-F238E27FC236}">
                    <a16:creationId xmlns:a16="http://schemas.microsoft.com/office/drawing/2014/main" id="{928D1E91-7AD4-4FC8-B6F9-EE7F516F26C5}"/>
                  </a:ext>
                </a:extLst>
              </p:cNvPr>
              <p:cNvSpPr/>
              <p:nvPr/>
            </p:nvSpPr>
            <p:spPr>
              <a:xfrm>
                <a:off x="9053798"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7341E829-6876-45A1-B5D6-CD1888808175}"/>
                </a:ext>
              </a:extLst>
            </p:cNvPr>
            <p:cNvSpPr/>
            <p:nvPr/>
          </p:nvSpPr>
          <p:spPr>
            <a:xfrm>
              <a:off x="8472510" y="1702469"/>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Red</a:t>
              </a:r>
            </a:p>
          </p:txBody>
        </p:sp>
        <p:sp>
          <p:nvSpPr>
            <p:cNvPr id="18" name="Rectangle: Rounded Corners 17">
              <a:extLst>
                <a:ext uri="{FF2B5EF4-FFF2-40B4-BE49-F238E27FC236}">
                  <a16:creationId xmlns:a16="http://schemas.microsoft.com/office/drawing/2014/main" id="{3B1CAAE3-ABD9-4B3C-B1CD-1B4FA540A432}"/>
                </a:ext>
              </a:extLst>
            </p:cNvPr>
            <p:cNvSpPr/>
            <p:nvPr/>
          </p:nvSpPr>
          <p:spPr>
            <a:xfrm>
              <a:off x="8472508" y="2743100"/>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Green</a:t>
              </a:r>
            </a:p>
          </p:txBody>
        </p:sp>
        <p:sp>
          <p:nvSpPr>
            <p:cNvPr id="19" name="Rectangle: Rounded Corners 18">
              <a:extLst>
                <a:ext uri="{FF2B5EF4-FFF2-40B4-BE49-F238E27FC236}">
                  <a16:creationId xmlns:a16="http://schemas.microsoft.com/office/drawing/2014/main" id="{1510D204-E58A-4216-954F-57F284C41922}"/>
                </a:ext>
              </a:extLst>
            </p:cNvPr>
            <p:cNvSpPr/>
            <p:nvPr/>
          </p:nvSpPr>
          <p:spPr>
            <a:xfrm>
              <a:off x="8472509" y="2491225"/>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Green</a:t>
              </a:r>
            </a:p>
          </p:txBody>
        </p:sp>
        <p:sp>
          <p:nvSpPr>
            <p:cNvPr id="20" name="Rectangle: Rounded Corners 19">
              <a:extLst>
                <a:ext uri="{FF2B5EF4-FFF2-40B4-BE49-F238E27FC236}">
                  <a16:creationId xmlns:a16="http://schemas.microsoft.com/office/drawing/2014/main" id="{F6699B49-A669-41F9-861B-B53059C7FFF1}"/>
                </a:ext>
              </a:extLst>
            </p:cNvPr>
            <p:cNvSpPr/>
            <p:nvPr/>
          </p:nvSpPr>
          <p:spPr>
            <a:xfrm>
              <a:off x="8472510" y="3725163"/>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Blue</a:t>
              </a:r>
            </a:p>
          </p:txBody>
        </p:sp>
        <p:sp>
          <p:nvSpPr>
            <p:cNvPr id="21" name="Rectangle: Rounded Corners 20">
              <a:extLst>
                <a:ext uri="{FF2B5EF4-FFF2-40B4-BE49-F238E27FC236}">
                  <a16:creationId xmlns:a16="http://schemas.microsoft.com/office/drawing/2014/main" id="{09E2F403-95DB-4BA4-BC76-CF8FDE6209E3}"/>
                </a:ext>
              </a:extLst>
            </p:cNvPr>
            <p:cNvSpPr/>
            <p:nvPr/>
          </p:nvSpPr>
          <p:spPr>
            <a:xfrm>
              <a:off x="8472511" y="3473288"/>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Blue</a:t>
              </a:r>
            </a:p>
          </p:txBody>
        </p:sp>
        <p:sp>
          <p:nvSpPr>
            <p:cNvPr id="22" name="TextBox 21">
              <a:extLst>
                <a:ext uri="{FF2B5EF4-FFF2-40B4-BE49-F238E27FC236}">
                  <a16:creationId xmlns:a16="http://schemas.microsoft.com/office/drawing/2014/main" id="{21DA6792-037F-404E-AE89-375272A6726D}"/>
                </a:ext>
              </a:extLst>
            </p:cNvPr>
            <p:cNvSpPr txBox="1"/>
            <p:nvPr/>
          </p:nvSpPr>
          <p:spPr>
            <a:xfrm>
              <a:off x="8428752" y="3138641"/>
              <a:ext cx="672941" cy="369332"/>
            </a:xfrm>
            <a:prstGeom prst="rect">
              <a:avLst/>
            </a:prstGeom>
            <a:noFill/>
          </p:spPr>
          <p:txBody>
            <a:bodyPr wrap="none" rtlCol="0">
              <a:spAutoFit/>
            </a:bodyPr>
            <a:lstStyle/>
            <a:p>
              <a:r>
                <a:rPr lang="en-US" dirty="0"/>
                <a:t>Blue</a:t>
              </a:r>
            </a:p>
          </p:txBody>
        </p:sp>
        <p:sp>
          <p:nvSpPr>
            <p:cNvPr id="23" name="TextBox 22">
              <a:extLst>
                <a:ext uri="{FF2B5EF4-FFF2-40B4-BE49-F238E27FC236}">
                  <a16:creationId xmlns:a16="http://schemas.microsoft.com/office/drawing/2014/main" id="{BF3ECD04-1751-4C13-B1EC-BECC1CBF4E7F}"/>
                </a:ext>
              </a:extLst>
            </p:cNvPr>
            <p:cNvSpPr txBox="1"/>
            <p:nvPr/>
          </p:nvSpPr>
          <p:spPr>
            <a:xfrm>
              <a:off x="8423515" y="2178005"/>
              <a:ext cx="873509" cy="369332"/>
            </a:xfrm>
            <a:prstGeom prst="rect">
              <a:avLst/>
            </a:prstGeom>
            <a:noFill/>
          </p:spPr>
          <p:txBody>
            <a:bodyPr wrap="none" rtlCol="0">
              <a:spAutoFit/>
            </a:bodyPr>
            <a:lstStyle/>
            <a:p>
              <a:r>
                <a:rPr lang="en-US" dirty="0"/>
                <a:t>Green</a:t>
              </a:r>
            </a:p>
          </p:txBody>
        </p:sp>
        <p:sp>
          <p:nvSpPr>
            <p:cNvPr id="24" name="TextBox 23">
              <a:extLst>
                <a:ext uri="{FF2B5EF4-FFF2-40B4-BE49-F238E27FC236}">
                  <a16:creationId xmlns:a16="http://schemas.microsoft.com/office/drawing/2014/main" id="{566D233B-F740-4472-A865-574DE71ED01F}"/>
                </a:ext>
              </a:extLst>
            </p:cNvPr>
            <p:cNvSpPr txBox="1"/>
            <p:nvPr/>
          </p:nvSpPr>
          <p:spPr>
            <a:xfrm>
              <a:off x="8414688" y="1105795"/>
              <a:ext cx="620876" cy="369332"/>
            </a:xfrm>
            <a:prstGeom prst="rect">
              <a:avLst/>
            </a:prstGeom>
            <a:noFill/>
          </p:spPr>
          <p:txBody>
            <a:bodyPr wrap="none" rtlCol="0">
              <a:spAutoFit/>
            </a:bodyPr>
            <a:lstStyle/>
            <a:p>
              <a:r>
                <a:rPr lang="en-US" dirty="0"/>
                <a:t>Red</a:t>
              </a:r>
            </a:p>
          </p:txBody>
        </p:sp>
      </p:grpSp>
    </p:spTree>
    <p:extLst>
      <p:ext uri="{BB962C8B-B14F-4D97-AF65-F5344CB8AC3E}">
        <p14:creationId xmlns:p14="http://schemas.microsoft.com/office/powerpoint/2010/main" val="642781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dirty="0"/>
              <a:t>Finishing the Color App</a:t>
            </a:r>
          </a:p>
          <a:p>
            <a:r>
              <a:rPr lang="en-US" sz="2000" dirty="0"/>
              <a:t>State and Props: Color Adjuster App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9730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1" y="1815107"/>
            <a:ext cx="5198694" cy="3849624"/>
          </a:xfrm>
        </p:spPr>
        <p:txBody>
          <a:bodyPr>
            <a:normAutofit/>
          </a:bodyPr>
          <a:lstStyle/>
          <a:p>
            <a:r>
              <a:rPr lang="en-US" sz="2000" dirty="0"/>
              <a:t>It’s going to be a “color adjuster” app!</a:t>
            </a:r>
          </a:p>
          <a:p>
            <a:endParaRPr lang="en-US" sz="2000" dirty="0"/>
          </a:p>
          <a:p>
            <a:r>
              <a:rPr lang="en-US" sz="2000" dirty="0"/>
              <a:t>It will have one square, and by clicking buttons, you can adjust how much red, green, and blue makes up it’s background color.</a:t>
            </a:r>
            <a:endParaRPr lang="en-US" sz="1800" dirty="0"/>
          </a:p>
          <a:p>
            <a:pPr marL="457200" indent="-457200">
              <a:buFont typeface="+mj-lt"/>
              <a:buAutoNum type="arabicPeriod"/>
            </a:pPr>
            <a:endParaRPr lang="en-US" sz="2000" dirty="0"/>
          </a:p>
          <a:p>
            <a:endParaRPr lang="en-US" sz="2000" dirty="0"/>
          </a:p>
        </p:txBody>
      </p:sp>
      <p:grpSp>
        <p:nvGrpSpPr>
          <p:cNvPr id="25" name="Group 24">
            <a:extLst>
              <a:ext uri="{FF2B5EF4-FFF2-40B4-BE49-F238E27FC236}">
                <a16:creationId xmlns:a16="http://schemas.microsoft.com/office/drawing/2014/main" id="{31D19420-760C-43D4-A5D4-930D377CC6DE}"/>
              </a:ext>
            </a:extLst>
          </p:cNvPr>
          <p:cNvGrpSpPr/>
          <p:nvPr/>
        </p:nvGrpSpPr>
        <p:grpSpPr>
          <a:xfrm>
            <a:off x="7700136" y="378559"/>
            <a:ext cx="3783588" cy="6210147"/>
            <a:chOff x="7700136" y="378559"/>
            <a:chExt cx="3783588" cy="6210147"/>
          </a:xfrm>
        </p:grpSpPr>
        <p:grpSp>
          <p:nvGrpSpPr>
            <p:cNvPr id="4" name="Group 3">
              <a:extLst>
                <a:ext uri="{FF2B5EF4-FFF2-40B4-BE49-F238E27FC236}">
                  <a16:creationId xmlns:a16="http://schemas.microsoft.com/office/drawing/2014/main" id="{EC2BC329-2BCB-4389-8FB1-D2A5DB5E7BE8}"/>
                </a:ext>
              </a:extLst>
            </p:cNvPr>
            <p:cNvGrpSpPr/>
            <p:nvPr/>
          </p:nvGrpSpPr>
          <p:grpSpPr>
            <a:xfrm>
              <a:off x="7700136" y="378559"/>
              <a:ext cx="3783588" cy="6210147"/>
              <a:chOff x="8213971" y="181723"/>
              <a:chExt cx="3783588" cy="6210147"/>
            </a:xfrm>
          </p:grpSpPr>
          <p:grpSp>
            <p:nvGrpSpPr>
              <p:cNvPr id="5" name="Group 4">
                <a:extLst>
                  <a:ext uri="{FF2B5EF4-FFF2-40B4-BE49-F238E27FC236}">
                    <a16:creationId xmlns:a16="http://schemas.microsoft.com/office/drawing/2014/main" id="{7128E642-3F71-4F86-A544-1D5FEF3F5D4F}"/>
                  </a:ext>
                </a:extLst>
              </p:cNvPr>
              <p:cNvGrpSpPr/>
              <p:nvPr/>
            </p:nvGrpSpPr>
            <p:grpSpPr>
              <a:xfrm>
                <a:off x="8213971" y="181723"/>
                <a:ext cx="3783588" cy="6210147"/>
                <a:chOff x="8150909" y="252681"/>
                <a:chExt cx="3783588" cy="6210147"/>
              </a:xfrm>
            </p:grpSpPr>
            <p:pic>
              <p:nvPicPr>
                <p:cNvPr id="14" name="Picture 4" descr="The Click To Message Feature Can Also Be Implemented - Empty Phone Frame  PNG Image | Transparent PNG Free Download on SeekPNG">
                  <a:extLst>
                    <a:ext uri="{FF2B5EF4-FFF2-40B4-BE49-F238E27FC236}">
                      <a16:creationId xmlns:a16="http://schemas.microsoft.com/office/drawing/2014/main" id="{B395C865-2E5E-4DCB-A363-F4A9FD46D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19828CEA-3409-4A93-AF28-92F9AE7BF07B}"/>
                    </a:ext>
                  </a:extLst>
                </p:cNvPr>
                <p:cNvSpPr/>
                <p:nvPr/>
              </p:nvSpPr>
              <p:spPr>
                <a:xfrm>
                  <a:off x="8923283" y="1328394"/>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Red</a:t>
                  </a:r>
                </a:p>
              </p:txBody>
            </p:sp>
          </p:grpSp>
          <p:sp>
            <p:nvSpPr>
              <p:cNvPr id="9" name="Rectangle 8">
                <a:extLst>
                  <a:ext uri="{FF2B5EF4-FFF2-40B4-BE49-F238E27FC236}">
                    <a16:creationId xmlns:a16="http://schemas.microsoft.com/office/drawing/2014/main" id="{928D1E91-7AD4-4FC8-B6F9-EE7F516F26C5}"/>
                  </a:ext>
                </a:extLst>
              </p:cNvPr>
              <p:cNvSpPr/>
              <p:nvPr/>
            </p:nvSpPr>
            <p:spPr>
              <a:xfrm>
                <a:off x="9053798"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7341E829-6876-45A1-B5D6-CD1888808175}"/>
                </a:ext>
              </a:extLst>
            </p:cNvPr>
            <p:cNvSpPr/>
            <p:nvPr/>
          </p:nvSpPr>
          <p:spPr>
            <a:xfrm>
              <a:off x="8472510" y="1702469"/>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Red</a:t>
              </a:r>
            </a:p>
          </p:txBody>
        </p:sp>
        <p:sp>
          <p:nvSpPr>
            <p:cNvPr id="18" name="Rectangle: Rounded Corners 17">
              <a:extLst>
                <a:ext uri="{FF2B5EF4-FFF2-40B4-BE49-F238E27FC236}">
                  <a16:creationId xmlns:a16="http://schemas.microsoft.com/office/drawing/2014/main" id="{3B1CAAE3-ABD9-4B3C-B1CD-1B4FA540A432}"/>
                </a:ext>
              </a:extLst>
            </p:cNvPr>
            <p:cNvSpPr/>
            <p:nvPr/>
          </p:nvSpPr>
          <p:spPr>
            <a:xfrm>
              <a:off x="8472508" y="2743100"/>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Green</a:t>
              </a:r>
            </a:p>
          </p:txBody>
        </p:sp>
        <p:sp>
          <p:nvSpPr>
            <p:cNvPr id="19" name="Rectangle: Rounded Corners 18">
              <a:extLst>
                <a:ext uri="{FF2B5EF4-FFF2-40B4-BE49-F238E27FC236}">
                  <a16:creationId xmlns:a16="http://schemas.microsoft.com/office/drawing/2014/main" id="{1510D204-E58A-4216-954F-57F284C41922}"/>
                </a:ext>
              </a:extLst>
            </p:cNvPr>
            <p:cNvSpPr/>
            <p:nvPr/>
          </p:nvSpPr>
          <p:spPr>
            <a:xfrm>
              <a:off x="8472509" y="2491225"/>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Green</a:t>
              </a:r>
            </a:p>
          </p:txBody>
        </p:sp>
        <p:sp>
          <p:nvSpPr>
            <p:cNvPr id="20" name="Rectangle: Rounded Corners 19">
              <a:extLst>
                <a:ext uri="{FF2B5EF4-FFF2-40B4-BE49-F238E27FC236}">
                  <a16:creationId xmlns:a16="http://schemas.microsoft.com/office/drawing/2014/main" id="{F6699B49-A669-41F9-861B-B53059C7FFF1}"/>
                </a:ext>
              </a:extLst>
            </p:cNvPr>
            <p:cNvSpPr/>
            <p:nvPr/>
          </p:nvSpPr>
          <p:spPr>
            <a:xfrm>
              <a:off x="8472510" y="3725163"/>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Blue</a:t>
              </a:r>
            </a:p>
          </p:txBody>
        </p:sp>
        <p:sp>
          <p:nvSpPr>
            <p:cNvPr id="21" name="Rectangle: Rounded Corners 20">
              <a:extLst>
                <a:ext uri="{FF2B5EF4-FFF2-40B4-BE49-F238E27FC236}">
                  <a16:creationId xmlns:a16="http://schemas.microsoft.com/office/drawing/2014/main" id="{09E2F403-95DB-4BA4-BC76-CF8FDE6209E3}"/>
                </a:ext>
              </a:extLst>
            </p:cNvPr>
            <p:cNvSpPr/>
            <p:nvPr/>
          </p:nvSpPr>
          <p:spPr>
            <a:xfrm>
              <a:off x="8472511" y="3473288"/>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Blue</a:t>
              </a:r>
            </a:p>
          </p:txBody>
        </p:sp>
        <p:sp>
          <p:nvSpPr>
            <p:cNvPr id="22" name="TextBox 21">
              <a:extLst>
                <a:ext uri="{FF2B5EF4-FFF2-40B4-BE49-F238E27FC236}">
                  <a16:creationId xmlns:a16="http://schemas.microsoft.com/office/drawing/2014/main" id="{21DA6792-037F-404E-AE89-375272A6726D}"/>
                </a:ext>
              </a:extLst>
            </p:cNvPr>
            <p:cNvSpPr txBox="1"/>
            <p:nvPr/>
          </p:nvSpPr>
          <p:spPr>
            <a:xfrm>
              <a:off x="8428752" y="3138641"/>
              <a:ext cx="672941" cy="369332"/>
            </a:xfrm>
            <a:prstGeom prst="rect">
              <a:avLst/>
            </a:prstGeom>
            <a:noFill/>
          </p:spPr>
          <p:txBody>
            <a:bodyPr wrap="none" rtlCol="0">
              <a:spAutoFit/>
            </a:bodyPr>
            <a:lstStyle/>
            <a:p>
              <a:r>
                <a:rPr lang="en-US" dirty="0"/>
                <a:t>Blue</a:t>
              </a:r>
            </a:p>
          </p:txBody>
        </p:sp>
        <p:sp>
          <p:nvSpPr>
            <p:cNvPr id="23" name="TextBox 22">
              <a:extLst>
                <a:ext uri="{FF2B5EF4-FFF2-40B4-BE49-F238E27FC236}">
                  <a16:creationId xmlns:a16="http://schemas.microsoft.com/office/drawing/2014/main" id="{BF3ECD04-1751-4C13-B1EC-BECC1CBF4E7F}"/>
                </a:ext>
              </a:extLst>
            </p:cNvPr>
            <p:cNvSpPr txBox="1"/>
            <p:nvPr/>
          </p:nvSpPr>
          <p:spPr>
            <a:xfrm>
              <a:off x="8423515" y="2178005"/>
              <a:ext cx="873509" cy="369332"/>
            </a:xfrm>
            <a:prstGeom prst="rect">
              <a:avLst/>
            </a:prstGeom>
            <a:noFill/>
          </p:spPr>
          <p:txBody>
            <a:bodyPr wrap="none" rtlCol="0">
              <a:spAutoFit/>
            </a:bodyPr>
            <a:lstStyle/>
            <a:p>
              <a:r>
                <a:rPr lang="en-US" dirty="0"/>
                <a:t>Green</a:t>
              </a:r>
            </a:p>
          </p:txBody>
        </p:sp>
        <p:sp>
          <p:nvSpPr>
            <p:cNvPr id="24" name="TextBox 23">
              <a:extLst>
                <a:ext uri="{FF2B5EF4-FFF2-40B4-BE49-F238E27FC236}">
                  <a16:creationId xmlns:a16="http://schemas.microsoft.com/office/drawing/2014/main" id="{566D233B-F740-4472-A865-574DE71ED01F}"/>
                </a:ext>
              </a:extLst>
            </p:cNvPr>
            <p:cNvSpPr txBox="1"/>
            <p:nvPr/>
          </p:nvSpPr>
          <p:spPr>
            <a:xfrm>
              <a:off x="8414688" y="1105795"/>
              <a:ext cx="620876" cy="369332"/>
            </a:xfrm>
            <a:prstGeom prst="rect">
              <a:avLst/>
            </a:prstGeom>
            <a:noFill/>
          </p:spPr>
          <p:txBody>
            <a:bodyPr wrap="none" rtlCol="0">
              <a:spAutoFit/>
            </a:bodyPr>
            <a:lstStyle/>
            <a:p>
              <a:r>
                <a:rPr lang="en-US" dirty="0"/>
                <a:t>Red</a:t>
              </a:r>
            </a:p>
          </p:txBody>
        </p:sp>
      </p:grpSp>
    </p:spTree>
    <p:extLst>
      <p:ext uri="{BB962C8B-B14F-4D97-AF65-F5344CB8AC3E}">
        <p14:creationId xmlns:p14="http://schemas.microsoft.com/office/powerpoint/2010/main" val="320646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1" y="1815107"/>
            <a:ext cx="5198694" cy="3849624"/>
          </a:xfrm>
        </p:spPr>
        <p:txBody>
          <a:bodyPr>
            <a:normAutofit/>
          </a:bodyPr>
          <a:lstStyle/>
          <a:p>
            <a:r>
              <a:rPr lang="en-US" sz="2000" dirty="0"/>
              <a:t>And maybe you are already thinking about this, but just in case…</a:t>
            </a:r>
          </a:p>
          <a:p>
            <a:endParaRPr lang="en-US" sz="2000" dirty="0"/>
          </a:p>
          <a:p>
            <a:r>
              <a:rPr lang="en-US" sz="2000" dirty="0"/>
              <a:t>I want to draw your attention to the fact that most of this looks pretty similar right?</a:t>
            </a:r>
            <a:endParaRPr lang="en-US" sz="1800" dirty="0"/>
          </a:p>
          <a:p>
            <a:pPr marL="457200" indent="-457200">
              <a:buFont typeface="+mj-lt"/>
              <a:buAutoNum type="arabicPeriod"/>
            </a:pPr>
            <a:endParaRPr lang="en-US" sz="2000" dirty="0"/>
          </a:p>
          <a:p>
            <a:endParaRPr lang="en-US" sz="2000" dirty="0"/>
          </a:p>
        </p:txBody>
      </p:sp>
      <p:grpSp>
        <p:nvGrpSpPr>
          <p:cNvPr id="25" name="Group 24">
            <a:extLst>
              <a:ext uri="{FF2B5EF4-FFF2-40B4-BE49-F238E27FC236}">
                <a16:creationId xmlns:a16="http://schemas.microsoft.com/office/drawing/2014/main" id="{31D19420-760C-43D4-A5D4-930D377CC6DE}"/>
              </a:ext>
            </a:extLst>
          </p:cNvPr>
          <p:cNvGrpSpPr/>
          <p:nvPr/>
        </p:nvGrpSpPr>
        <p:grpSpPr>
          <a:xfrm>
            <a:off x="7700136" y="378559"/>
            <a:ext cx="3783588" cy="6210147"/>
            <a:chOff x="7700136" y="378559"/>
            <a:chExt cx="3783588" cy="6210147"/>
          </a:xfrm>
        </p:grpSpPr>
        <p:grpSp>
          <p:nvGrpSpPr>
            <p:cNvPr id="4" name="Group 3">
              <a:extLst>
                <a:ext uri="{FF2B5EF4-FFF2-40B4-BE49-F238E27FC236}">
                  <a16:creationId xmlns:a16="http://schemas.microsoft.com/office/drawing/2014/main" id="{EC2BC329-2BCB-4389-8FB1-D2A5DB5E7BE8}"/>
                </a:ext>
              </a:extLst>
            </p:cNvPr>
            <p:cNvGrpSpPr/>
            <p:nvPr/>
          </p:nvGrpSpPr>
          <p:grpSpPr>
            <a:xfrm>
              <a:off x="7700136" y="378559"/>
              <a:ext cx="3783588" cy="6210147"/>
              <a:chOff x="8213971" y="181723"/>
              <a:chExt cx="3783588" cy="6210147"/>
            </a:xfrm>
          </p:grpSpPr>
          <p:grpSp>
            <p:nvGrpSpPr>
              <p:cNvPr id="5" name="Group 4">
                <a:extLst>
                  <a:ext uri="{FF2B5EF4-FFF2-40B4-BE49-F238E27FC236}">
                    <a16:creationId xmlns:a16="http://schemas.microsoft.com/office/drawing/2014/main" id="{7128E642-3F71-4F86-A544-1D5FEF3F5D4F}"/>
                  </a:ext>
                </a:extLst>
              </p:cNvPr>
              <p:cNvGrpSpPr/>
              <p:nvPr/>
            </p:nvGrpSpPr>
            <p:grpSpPr>
              <a:xfrm>
                <a:off x="8213971" y="181723"/>
                <a:ext cx="3783588" cy="6210147"/>
                <a:chOff x="8150909" y="252681"/>
                <a:chExt cx="3783588" cy="6210147"/>
              </a:xfrm>
            </p:grpSpPr>
            <p:pic>
              <p:nvPicPr>
                <p:cNvPr id="14" name="Picture 4" descr="The Click To Message Feature Can Also Be Implemented - Empty Phone Frame  PNG Image | Transparent PNG Free Download on SeekPNG">
                  <a:extLst>
                    <a:ext uri="{FF2B5EF4-FFF2-40B4-BE49-F238E27FC236}">
                      <a16:creationId xmlns:a16="http://schemas.microsoft.com/office/drawing/2014/main" id="{B395C865-2E5E-4DCB-A363-F4A9FD46D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19828CEA-3409-4A93-AF28-92F9AE7BF07B}"/>
                    </a:ext>
                  </a:extLst>
                </p:cNvPr>
                <p:cNvSpPr/>
                <p:nvPr/>
              </p:nvSpPr>
              <p:spPr>
                <a:xfrm>
                  <a:off x="8923283" y="1328394"/>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Red</a:t>
                  </a:r>
                </a:p>
              </p:txBody>
            </p:sp>
          </p:grpSp>
          <p:sp>
            <p:nvSpPr>
              <p:cNvPr id="9" name="Rectangle 8">
                <a:extLst>
                  <a:ext uri="{FF2B5EF4-FFF2-40B4-BE49-F238E27FC236}">
                    <a16:creationId xmlns:a16="http://schemas.microsoft.com/office/drawing/2014/main" id="{928D1E91-7AD4-4FC8-B6F9-EE7F516F26C5}"/>
                  </a:ext>
                </a:extLst>
              </p:cNvPr>
              <p:cNvSpPr/>
              <p:nvPr/>
            </p:nvSpPr>
            <p:spPr>
              <a:xfrm>
                <a:off x="9053798"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7341E829-6876-45A1-B5D6-CD1888808175}"/>
                </a:ext>
              </a:extLst>
            </p:cNvPr>
            <p:cNvSpPr/>
            <p:nvPr/>
          </p:nvSpPr>
          <p:spPr>
            <a:xfrm>
              <a:off x="8472510" y="1702469"/>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Red</a:t>
              </a:r>
            </a:p>
          </p:txBody>
        </p:sp>
        <p:sp>
          <p:nvSpPr>
            <p:cNvPr id="18" name="Rectangle: Rounded Corners 17">
              <a:extLst>
                <a:ext uri="{FF2B5EF4-FFF2-40B4-BE49-F238E27FC236}">
                  <a16:creationId xmlns:a16="http://schemas.microsoft.com/office/drawing/2014/main" id="{3B1CAAE3-ABD9-4B3C-B1CD-1B4FA540A432}"/>
                </a:ext>
              </a:extLst>
            </p:cNvPr>
            <p:cNvSpPr/>
            <p:nvPr/>
          </p:nvSpPr>
          <p:spPr>
            <a:xfrm>
              <a:off x="8472508" y="2743100"/>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Green</a:t>
              </a:r>
            </a:p>
          </p:txBody>
        </p:sp>
        <p:sp>
          <p:nvSpPr>
            <p:cNvPr id="19" name="Rectangle: Rounded Corners 18">
              <a:extLst>
                <a:ext uri="{FF2B5EF4-FFF2-40B4-BE49-F238E27FC236}">
                  <a16:creationId xmlns:a16="http://schemas.microsoft.com/office/drawing/2014/main" id="{1510D204-E58A-4216-954F-57F284C41922}"/>
                </a:ext>
              </a:extLst>
            </p:cNvPr>
            <p:cNvSpPr/>
            <p:nvPr/>
          </p:nvSpPr>
          <p:spPr>
            <a:xfrm>
              <a:off x="8472509" y="2491225"/>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Green</a:t>
              </a:r>
            </a:p>
          </p:txBody>
        </p:sp>
        <p:sp>
          <p:nvSpPr>
            <p:cNvPr id="20" name="Rectangle: Rounded Corners 19">
              <a:extLst>
                <a:ext uri="{FF2B5EF4-FFF2-40B4-BE49-F238E27FC236}">
                  <a16:creationId xmlns:a16="http://schemas.microsoft.com/office/drawing/2014/main" id="{F6699B49-A669-41F9-861B-B53059C7FFF1}"/>
                </a:ext>
              </a:extLst>
            </p:cNvPr>
            <p:cNvSpPr/>
            <p:nvPr/>
          </p:nvSpPr>
          <p:spPr>
            <a:xfrm>
              <a:off x="8472510" y="3725163"/>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Blue</a:t>
              </a:r>
            </a:p>
          </p:txBody>
        </p:sp>
        <p:sp>
          <p:nvSpPr>
            <p:cNvPr id="21" name="Rectangle: Rounded Corners 20">
              <a:extLst>
                <a:ext uri="{FF2B5EF4-FFF2-40B4-BE49-F238E27FC236}">
                  <a16:creationId xmlns:a16="http://schemas.microsoft.com/office/drawing/2014/main" id="{09E2F403-95DB-4BA4-BC76-CF8FDE6209E3}"/>
                </a:ext>
              </a:extLst>
            </p:cNvPr>
            <p:cNvSpPr/>
            <p:nvPr/>
          </p:nvSpPr>
          <p:spPr>
            <a:xfrm>
              <a:off x="8472511" y="3473288"/>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Blue</a:t>
              </a:r>
            </a:p>
          </p:txBody>
        </p:sp>
        <p:sp>
          <p:nvSpPr>
            <p:cNvPr id="22" name="TextBox 21">
              <a:extLst>
                <a:ext uri="{FF2B5EF4-FFF2-40B4-BE49-F238E27FC236}">
                  <a16:creationId xmlns:a16="http://schemas.microsoft.com/office/drawing/2014/main" id="{21DA6792-037F-404E-AE89-375272A6726D}"/>
                </a:ext>
              </a:extLst>
            </p:cNvPr>
            <p:cNvSpPr txBox="1"/>
            <p:nvPr/>
          </p:nvSpPr>
          <p:spPr>
            <a:xfrm>
              <a:off x="8428752" y="3138641"/>
              <a:ext cx="672941" cy="369332"/>
            </a:xfrm>
            <a:prstGeom prst="rect">
              <a:avLst/>
            </a:prstGeom>
            <a:noFill/>
          </p:spPr>
          <p:txBody>
            <a:bodyPr wrap="none" rtlCol="0">
              <a:spAutoFit/>
            </a:bodyPr>
            <a:lstStyle/>
            <a:p>
              <a:r>
                <a:rPr lang="en-US" dirty="0"/>
                <a:t>Blue</a:t>
              </a:r>
            </a:p>
          </p:txBody>
        </p:sp>
        <p:sp>
          <p:nvSpPr>
            <p:cNvPr id="23" name="TextBox 22">
              <a:extLst>
                <a:ext uri="{FF2B5EF4-FFF2-40B4-BE49-F238E27FC236}">
                  <a16:creationId xmlns:a16="http://schemas.microsoft.com/office/drawing/2014/main" id="{BF3ECD04-1751-4C13-B1EC-BECC1CBF4E7F}"/>
                </a:ext>
              </a:extLst>
            </p:cNvPr>
            <p:cNvSpPr txBox="1"/>
            <p:nvPr/>
          </p:nvSpPr>
          <p:spPr>
            <a:xfrm>
              <a:off x="8423515" y="2178005"/>
              <a:ext cx="873509" cy="369332"/>
            </a:xfrm>
            <a:prstGeom prst="rect">
              <a:avLst/>
            </a:prstGeom>
            <a:noFill/>
          </p:spPr>
          <p:txBody>
            <a:bodyPr wrap="none" rtlCol="0">
              <a:spAutoFit/>
            </a:bodyPr>
            <a:lstStyle/>
            <a:p>
              <a:r>
                <a:rPr lang="en-US" dirty="0"/>
                <a:t>Green</a:t>
              </a:r>
            </a:p>
          </p:txBody>
        </p:sp>
        <p:sp>
          <p:nvSpPr>
            <p:cNvPr id="24" name="TextBox 23">
              <a:extLst>
                <a:ext uri="{FF2B5EF4-FFF2-40B4-BE49-F238E27FC236}">
                  <a16:creationId xmlns:a16="http://schemas.microsoft.com/office/drawing/2014/main" id="{566D233B-F740-4472-A865-574DE71ED01F}"/>
                </a:ext>
              </a:extLst>
            </p:cNvPr>
            <p:cNvSpPr txBox="1"/>
            <p:nvPr/>
          </p:nvSpPr>
          <p:spPr>
            <a:xfrm>
              <a:off x="8414688" y="1105795"/>
              <a:ext cx="620876" cy="369332"/>
            </a:xfrm>
            <a:prstGeom prst="rect">
              <a:avLst/>
            </a:prstGeom>
            <a:noFill/>
          </p:spPr>
          <p:txBody>
            <a:bodyPr wrap="none" rtlCol="0">
              <a:spAutoFit/>
            </a:bodyPr>
            <a:lstStyle/>
            <a:p>
              <a:r>
                <a:rPr lang="en-US" dirty="0"/>
                <a:t>Red</a:t>
              </a:r>
            </a:p>
          </p:txBody>
        </p:sp>
      </p:grpSp>
    </p:spTree>
    <p:extLst>
      <p:ext uri="{BB962C8B-B14F-4D97-AF65-F5344CB8AC3E}">
        <p14:creationId xmlns:p14="http://schemas.microsoft.com/office/powerpoint/2010/main" val="289989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1" y="1815107"/>
            <a:ext cx="5198694" cy="3849624"/>
          </a:xfrm>
        </p:spPr>
        <p:txBody>
          <a:bodyPr>
            <a:normAutofit/>
          </a:bodyPr>
          <a:lstStyle/>
          <a:p>
            <a:r>
              <a:rPr lang="en-US" sz="2000" dirty="0"/>
              <a:t>It’s basically the same thing three times, just with slightly different text!</a:t>
            </a:r>
          </a:p>
          <a:p>
            <a:endParaRPr lang="en-US" sz="2000" dirty="0"/>
          </a:p>
          <a:p>
            <a:r>
              <a:rPr lang="en-US" sz="2000" dirty="0"/>
              <a:t>Seems like it is going to be another great opportunity to make use of reusable components!</a:t>
            </a:r>
          </a:p>
          <a:p>
            <a:pPr marL="0" indent="0">
              <a:buNone/>
            </a:pPr>
            <a:endParaRPr lang="en-US" sz="2000" dirty="0"/>
          </a:p>
          <a:p>
            <a:r>
              <a:rPr lang="en-US" sz="2000" dirty="0"/>
              <a:t>So, something to look forward to.</a:t>
            </a:r>
            <a:endParaRPr lang="en-US" sz="1800" dirty="0"/>
          </a:p>
          <a:p>
            <a:pPr marL="457200" indent="-457200">
              <a:buFont typeface="+mj-lt"/>
              <a:buAutoNum type="arabicPeriod"/>
            </a:pPr>
            <a:endParaRPr lang="en-US" sz="2000" dirty="0"/>
          </a:p>
          <a:p>
            <a:endParaRPr lang="en-US" sz="2000" dirty="0"/>
          </a:p>
        </p:txBody>
      </p:sp>
      <p:grpSp>
        <p:nvGrpSpPr>
          <p:cNvPr id="25" name="Group 24">
            <a:extLst>
              <a:ext uri="{FF2B5EF4-FFF2-40B4-BE49-F238E27FC236}">
                <a16:creationId xmlns:a16="http://schemas.microsoft.com/office/drawing/2014/main" id="{31D19420-760C-43D4-A5D4-930D377CC6DE}"/>
              </a:ext>
            </a:extLst>
          </p:cNvPr>
          <p:cNvGrpSpPr/>
          <p:nvPr/>
        </p:nvGrpSpPr>
        <p:grpSpPr>
          <a:xfrm>
            <a:off x="7700136" y="378559"/>
            <a:ext cx="3783588" cy="6210147"/>
            <a:chOff x="7700136" y="378559"/>
            <a:chExt cx="3783588" cy="6210147"/>
          </a:xfrm>
        </p:grpSpPr>
        <p:grpSp>
          <p:nvGrpSpPr>
            <p:cNvPr id="4" name="Group 3">
              <a:extLst>
                <a:ext uri="{FF2B5EF4-FFF2-40B4-BE49-F238E27FC236}">
                  <a16:creationId xmlns:a16="http://schemas.microsoft.com/office/drawing/2014/main" id="{EC2BC329-2BCB-4389-8FB1-D2A5DB5E7BE8}"/>
                </a:ext>
              </a:extLst>
            </p:cNvPr>
            <p:cNvGrpSpPr/>
            <p:nvPr/>
          </p:nvGrpSpPr>
          <p:grpSpPr>
            <a:xfrm>
              <a:off x="7700136" y="378559"/>
              <a:ext cx="3783588" cy="6210147"/>
              <a:chOff x="8213971" y="181723"/>
              <a:chExt cx="3783588" cy="6210147"/>
            </a:xfrm>
          </p:grpSpPr>
          <p:grpSp>
            <p:nvGrpSpPr>
              <p:cNvPr id="5" name="Group 4">
                <a:extLst>
                  <a:ext uri="{FF2B5EF4-FFF2-40B4-BE49-F238E27FC236}">
                    <a16:creationId xmlns:a16="http://schemas.microsoft.com/office/drawing/2014/main" id="{7128E642-3F71-4F86-A544-1D5FEF3F5D4F}"/>
                  </a:ext>
                </a:extLst>
              </p:cNvPr>
              <p:cNvGrpSpPr/>
              <p:nvPr/>
            </p:nvGrpSpPr>
            <p:grpSpPr>
              <a:xfrm>
                <a:off x="8213971" y="181723"/>
                <a:ext cx="3783588" cy="6210147"/>
                <a:chOff x="8150909" y="252681"/>
                <a:chExt cx="3783588" cy="6210147"/>
              </a:xfrm>
            </p:grpSpPr>
            <p:pic>
              <p:nvPicPr>
                <p:cNvPr id="14" name="Picture 4" descr="The Click To Message Feature Can Also Be Implemented - Empty Phone Frame  PNG Image | Transparent PNG Free Download on SeekPNG">
                  <a:extLst>
                    <a:ext uri="{FF2B5EF4-FFF2-40B4-BE49-F238E27FC236}">
                      <a16:creationId xmlns:a16="http://schemas.microsoft.com/office/drawing/2014/main" id="{B395C865-2E5E-4DCB-A363-F4A9FD46D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19828CEA-3409-4A93-AF28-92F9AE7BF07B}"/>
                    </a:ext>
                  </a:extLst>
                </p:cNvPr>
                <p:cNvSpPr/>
                <p:nvPr/>
              </p:nvSpPr>
              <p:spPr>
                <a:xfrm>
                  <a:off x="8923283" y="1328394"/>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Red</a:t>
                  </a:r>
                </a:p>
              </p:txBody>
            </p:sp>
          </p:grpSp>
          <p:sp>
            <p:nvSpPr>
              <p:cNvPr id="9" name="Rectangle 8">
                <a:extLst>
                  <a:ext uri="{FF2B5EF4-FFF2-40B4-BE49-F238E27FC236}">
                    <a16:creationId xmlns:a16="http://schemas.microsoft.com/office/drawing/2014/main" id="{928D1E91-7AD4-4FC8-B6F9-EE7F516F26C5}"/>
                  </a:ext>
                </a:extLst>
              </p:cNvPr>
              <p:cNvSpPr/>
              <p:nvPr/>
            </p:nvSpPr>
            <p:spPr>
              <a:xfrm>
                <a:off x="9053798"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7341E829-6876-45A1-B5D6-CD1888808175}"/>
                </a:ext>
              </a:extLst>
            </p:cNvPr>
            <p:cNvSpPr/>
            <p:nvPr/>
          </p:nvSpPr>
          <p:spPr>
            <a:xfrm>
              <a:off x="8472510" y="1702469"/>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Red</a:t>
              </a:r>
            </a:p>
          </p:txBody>
        </p:sp>
        <p:sp>
          <p:nvSpPr>
            <p:cNvPr id="18" name="Rectangle: Rounded Corners 17">
              <a:extLst>
                <a:ext uri="{FF2B5EF4-FFF2-40B4-BE49-F238E27FC236}">
                  <a16:creationId xmlns:a16="http://schemas.microsoft.com/office/drawing/2014/main" id="{3B1CAAE3-ABD9-4B3C-B1CD-1B4FA540A432}"/>
                </a:ext>
              </a:extLst>
            </p:cNvPr>
            <p:cNvSpPr/>
            <p:nvPr/>
          </p:nvSpPr>
          <p:spPr>
            <a:xfrm>
              <a:off x="8472508" y="2743100"/>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Green</a:t>
              </a:r>
            </a:p>
          </p:txBody>
        </p:sp>
        <p:sp>
          <p:nvSpPr>
            <p:cNvPr id="19" name="Rectangle: Rounded Corners 18">
              <a:extLst>
                <a:ext uri="{FF2B5EF4-FFF2-40B4-BE49-F238E27FC236}">
                  <a16:creationId xmlns:a16="http://schemas.microsoft.com/office/drawing/2014/main" id="{1510D204-E58A-4216-954F-57F284C41922}"/>
                </a:ext>
              </a:extLst>
            </p:cNvPr>
            <p:cNvSpPr/>
            <p:nvPr/>
          </p:nvSpPr>
          <p:spPr>
            <a:xfrm>
              <a:off x="8472509" y="2491225"/>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Green</a:t>
              </a:r>
            </a:p>
          </p:txBody>
        </p:sp>
        <p:sp>
          <p:nvSpPr>
            <p:cNvPr id="20" name="Rectangle: Rounded Corners 19">
              <a:extLst>
                <a:ext uri="{FF2B5EF4-FFF2-40B4-BE49-F238E27FC236}">
                  <a16:creationId xmlns:a16="http://schemas.microsoft.com/office/drawing/2014/main" id="{F6699B49-A669-41F9-861B-B53059C7FFF1}"/>
                </a:ext>
              </a:extLst>
            </p:cNvPr>
            <p:cNvSpPr/>
            <p:nvPr/>
          </p:nvSpPr>
          <p:spPr>
            <a:xfrm>
              <a:off x="8472510" y="3725163"/>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Blue</a:t>
              </a:r>
            </a:p>
          </p:txBody>
        </p:sp>
        <p:sp>
          <p:nvSpPr>
            <p:cNvPr id="21" name="Rectangle: Rounded Corners 20">
              <a:extLst>
                <a:ext uri="{FF2B5EF4-FFF2-40B4-BE49-F238E27FC236}">
                  <a16:creationId xmlns:a16="http://schemas.microsoft.com/office/drawing/2014/main" id="{09E2F403-95DB-4BA4-BC76-CF8FDE6209E3}"/>
                </a:ext>
              </a:extLst>
            </p:cNvPr>
            <p:cNvSpPr/>
            <p:nvPr/>
          </p:nvSpPr>
          <p:spPr>
            <a:xfrm>
              <a:off x="8472511" y="3473288"/>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Blue</a:t>
              </a:r>
            </a:p>
          </p:txBody>
        </p:sp>
        <p:sp>
          <p:nvSpPr>
            <p:cNvPr id="22" name="TextBox 21">
              <a:extLst>
                <a:ext uri="{FF2B5EF4-FFF2-40B4-BE49-F238E27FC236}">
                  <a16:creationId xmlns:a16="http://schemas.microsoft.com/office/drawing/2014/main" id="{21DA6792-037F-404E-AE89-375272A6726D}"/>
                </a:ext>
              </a:extLst>
            </p:cNvPr>
            <p:cNvSpPr txBox="1"/>
            <p:nvPr/>
          </p:nvSpPr>
          <p:spPr>
            <a:xfrm>
              <a:off x="8428752" y="3138641"/>
              <a:ext cx="672941" cy="369332"/>
            </a:xfrm>
            <a:prstGeom prst="rect">
              <a:avLst/>
            </a:prstGeom>
            <a:noFill/>
          </p:spPr>
          <p:txBody>
            <a:bodyPr wrap="none" rtlCol="0">
              <a:spAutoFit/>
            </a:bodyPr>
            <a:lstStyle/>
            <a:p>
              <a:r>
                <a:rPr lang="en-US" dirty="0"/>
                <a:t>Blue</a:t>
              </a:r>
            </a:p>
          </p:txBody>
        </p:sp>
        <p:sp>
          <p:nvSpPr>
            <p:cNvPr id="23" name="TextBox 22">
              <a:extLst>
                <a:ext uri="{FF2B5EF4-FFF2-40B4-BE49-F238E27FC236}">
                  <a16:creationId xmlns:a16="http://schemas.microsoft.com/office/drawing/2014/main" id="{BF3ECD04-1751-4C13-B1EC-BECC1CBF4E7F}"/>
                </a:ext>
              </a:extLst>
            </p:cNvPr>
            <p:cNvSpPr txBox="1"/>
            <p:nvPr/>
          </p:nvSpPr>
          <p:spPr>
            <a:xfrm>
              <a:off x="8423515" y="2178005"/>
              <a:ext cx="873509" cy="369332"/>
            </a:xfrm>
            <a:prstGeom prst="rect">
              <a:avLst/>
            </a:prstGeom>
            <a:noFill/>
          </p:spPr>
          <p:txBody>
            <a:bodyPr wrap="none" rtlCol="0">
              <a:spAutoFit/>
            </a:bodyPr>
            <a:lstStyle/>
            <a:p>
              <a:r>
                <a:rPr lang="en-US" dirty="0"/>
                <a:t>Green</a:t>
              </a:r>
            </a:p>
          </p:txBody>
        </p:sp>
        <p:sp>
          <p:nvSpPr>
            <p:cNvPr id="24" name="TextBox 23">
              <a:extLst>
                <a:ext uri="{FF2B5EF4-FFF2-40B4-BE49-F238E27FC236}">
                  <a16:creationId xmlns:a16="http://schemas.microsoft.com/office/drawing/2014/main" id="{566D233B-F740-4472-A865-574DE71ED01F}"/>
                </a:ext>
              </a:extLst>
            </p:cNvPr>
            <p:cNvSpPr txBox="1"/>
            <p:nvPr/>
          </p:nvSpPr>
          <p:spPr>
            <a:xfrm>
              <a:off x="8414688" y="1105795"/>
              <a:ext cx="620876" cy="369332"/>
            </a:xfrm>
            <a:prstGeom prst="rect">
              <a:avLst/>
            </a:prstGeom>
            <a:noFill/>
          </p:spPr>
          <p:txBody>
            <a:bodyPr wrap="none" rtlCol="0">
              <a:spAutoFit/>
            </a:bodyPr>
            <a:lstStyle/>
            <a:p>
              <a:r>
                <a:rPr lang="en-US" dirty="0"/>
                <a:t>Red</a:t>
              </a:r>
            </a:p>
          </p:txBody>
        </p:sp>
      </p:gr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CA17606-207D-49EF-97E0-B2BC7BCC3D20}"/>
                  </a:ext>
                </a:extLst>
              </p14:cNvPr>
              <p14:cNvContentPartPr/>
              <p14:nvPr/>
            </p14:nvContentPartPr>
            <p14:xfrm>
              <a:off x="8266232" y="950244"/>
              <a:ext cx="2658960" cy="1052640"/>
            </p14:xfrm>
          </p:contentPart>
        </mc:Choice>
        <mc:Fallback xmlns="">
          <p:pic>
            <p:nvPicPr>
              <p:cNvPr id="6" name="Ink 5">
                <a:extLst>
                  <a:ext uri="{FF2B5EF4-FFF2-40B4-BE49-F238E27FC236}">
                    <a16:creationId xmlns:a16="http://schemas.microsoft.com/office/drawing/2014/main" id="{0CA17606-207D-49EF-97E0-B2BC7BCC3D20}"/>
                  </a:ext>
                </a:extLst>
              </p:cNvPr>
              <p:cNvPicPr/>
              <p:nvPr/>
            </p:nvPicPr>
            <p:blipFill>
              <a:blip r:embed="rId4"/>
              <a:stretch>
                <a:fillRect/>
              </a:stretch>
            </p:blipFill>
            <p:spPr>
              <a:xfrm>
                <a:off x="8257232" y="941604"/>
                <a:ext cx="267660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6CB8F07-2FC8-4C0D-AB32-B589EAEB5E12}"/>
                  </a:ext>
                </a:extLst>
              </p14:cNvPr>
              <p14:cNvContentPartPr/>
              <p14:nvPr/>
            </p14:nvContentPartPr>
            <p14:xfrm>
              <a:off x="8309072" y="2168124"/>
              <a:ext cx="2603160" cy="928440"/>
            </p14:xfrm>
          </p:contentPart>
        </mc:Choice>
        <mc:Fallback xmlns="">
          <p:pic>
            <p:nvPicPr>
              <p:cNvPr id="7" name="Ink 6">
                <a:extLst>
                  <a:ext uri="{FF2B5EF4-FFF2-40B4-BE49-F238E27FC236}">
                    <a16:creationId xmlns:a16="http://schemas.microsoft.com/office/drawing/2014/main" id="{C6CB8F07-2FC8-4C0D-AB32-B589EAEB5E12}"/>
                  </a:ext>
                </a:extLst>
              </p:cNvPr>
              <p:cNvPicPr/>
              <p:nvPr/>
            </p:nvPicPr>
            <p:blipFill>
              <a:blip r:embed="rId6"/>
              <a:stretch>
                <a:fillRect/>
              </a:stretch>
            </p:blipFill>
            <p:spPr>
              <a:xfrm>
                <a:off x="8300072" y="2159484"/>
                <a:ext cx="2620800" cy="94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D071071-F96B-4BE1-83D4-BBEFF5BFCA61}"/>
                  </a:ext>
                </a:extLst>
              </p14:cNvPr>
              <p14:cNvContentPartPr/>
              <p14:nvPr/>
            </p14:nvContentPartPr>
            <p14:xfrm>
              <a:off x="8364872" y="3162084"/>
              <a:ext cx="2479320" cy="879480"/>
            </p14:xfrm>
          </p:contentPart>
        </mc:Choice>
        <mc:Fallback xmlns="">
          <p:pic>
            <p:nvPicPr>
              <p:cNvPr id="8" name="Ink 7">
                <a:extLst>
                  <a:ext uri="{FF2B5EF4-FFF2-40B4-BE49-F238E27FC236}">
                    <a16:creationId xmlns:a16="http://schemas.microsoft.com/office/drawing/2014/main" id="{8D071071-F96B-4BE1-83D4-BBEFF5BFCA61}"/>
                  </a:ext>
                </a:extLst>
              </p:cNvPr>
              <p:cNvPicPr/>
              <p:nvPr/>
            </p:nvPicPr>
            <p:blipFill>
              <a:blip r:embed="rId8"/>
              <a:stretch>
                <a:fillRect/>
              </a:stretch>
            </p:blipFill>
            <p:spPr>
              <a:xfrm>
                <a:off x="8355872" y="3153444"/>
                <a:ext cx="2496960" cy="897120"/>
              </a:xfrm>
              <a:prstGeom prst="rect">
                <a:avLst/>
              </a:prstGeom>
            </p:spPr>
          </p:pic>
        </mc:Fallback>
      </mc:AlternateContent>
    </p:spTree>
    <p:extLst>
      <p:ext uri="{BB962C8B-B14F-4D97-AF65-F5344CB8AC3E}">
        <p14:creationId xmlns:p14="http://schemas.microsoft.com/office/powerpoint/2010/main" val="2102908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0" y="1815107"/>
            <a:ext cx="7200489" cy="3849624"/>
          </a:xfrm>
        </p:spPr>
        <p:txBody>
          <a:bodyPr>
            <a:normAutofit fontScale="92500"/>
          </a:bodyPr>
          <a:lstStyle/>
          <a:p>
            <a:pPr marL="0" indent="0">
              <a:buNone/>
            </a:pPr>
            <a:r>
              <a:rPr lang="en-US" sz="2000" dirty="0"/>
              <a:t>Let’s ask our questions again!</a:t>
            </a:r>
          </a:p>
          <a:p>
            <a:pPr marL="0" indent="0">
              <a:buNone/>
            </a:pPr>
            <a:endParaRPr lang="en-US" sz="2000" dirty="0"/>
          </a:p>
          <a:p>
            <a:pPr marL="0" indent="0">
              <a:buNone/>
            </a:pPr>
            <a:r>
              <a:rPr lang="en-US" sz="2000" dirty="0"/>
              <a:t>1.) What piece of data is changing in this app?</a:t>
            </a:r>
          </a:p>
          <a:p>
            <a:pPr marL="0" indent="0">
              <a:buNone/>
            </a:pPr>
            <a:r>
              <a:rPr lang="en-US" sz="2000" b="1" dirty="0">
                <a:solidFill>
                  <a:schemeClr val="accent1"/>
                </a:solidFill>
              </a:rPr>
              <a:t>This time: three different pieces of state (red, </a:t>
            </a:r>
            <a:r>
              <a:rPr lang="en-US" sz="2000" b="1" dirty="0" err="1">
                <a:solidFill>
                  <a:schemeClr val="accent1"/>
                </a:solidFill>
              </a:rPr>
              <a:t>green,blue</a:t>
            </a:r>
            <a:r>
              <a:rPr lang="en-US" sz="2000" b="1" dirty="0">
                <a:solidFill>
                  <a:schemeClr val="accent1"/>
                </a:solidFill>
              </a:rPr>
              <a:t>)</a:t>
            </a:r>
          </a:p>
          <a:p>
            <a:pPr marL="0" indent="0">
              <a:buNone/>
            </a:pPr>
            <a:r>
              <a:rPr lang="en-US" sz="2000" dirty="0"/>
              <a:t>2.) What is the </a:t>
            </a:r>
            <a:r>
              <a:rPr lang="en-US" sz="2000" i="1" dirty="0"/>
              <a:t>type</a:t>
            </a:r>
            <a:r>
              <a:rPr lang="en-US" sz="2000" dirty="0"/>
              <a:t> of the changing data?</a:t>
            </a:r>
          </a:p>
          <a:p>
            <a:pPr marL="0" indent="0">
              <a:buNone/>
            </a:pPr>
            <a:r>
              <a:rPr lang="en-US" sz="2000" b="1" dirty="0">
                <a:solidFill>
                  <a:schemeClr val="accent1"/>
                </a:solidFill>
              </a:rPr>
              <a:t>numbers</a:t>
            </a:r>
          </a:p>
          <a:p>
            <a:pPr marL="0" indent="0">
              <a:buNone/>
            </a:pPr>
            <a:r>
              <a:rPr lang="en-US" sz="2000" dirty="0"/>
              <a:t>3.) What is the data’s starting value?</a:t>
            </a:r>
            <a:endParaRPr lang="en-US" sz="1600" dirty="0"/>
          </a:p>
          <a:p>
            <a:pPr marL="0" indent="0">
              <a:buNone/>
            </a:pPr>
            <a:r>
              <a:rPr lang="en-US" sz="2000" b="1" dirty="0">
                <a:solidFill>
                  <a:schemeClr val="accent1"/>
                </a:solidFill>
              </a:rPr>
              <a:t>Probably 0 or 255 are reasonable!</a:t>
            </a:r>
          </a:p>
          <a:p>
            <a:pPr marL="457200" indent="-457200">
              <a:buFont typeface="+mj-lt"/>
              <a:buAutoNum type="arabicPeriod"/>
            </a:pPr>
            <a:endParaRPr lang="en-US" sz="2000" dirty="0"/>
          </a:p>
          <a:p>
            <a:endParaRPr lang="en-US" sz="2000" dirty="0"/>
          </a:p>
        </p:txBody>
      </p:sp>
      <p:grpSp>
        <p:nvGrpSpPr>
          <p:cNvPr id="25" name="Group 24">
            <a:extLst>
              <a:ext uri="{FF2B5EF4-FFF2-40B4-BE49-F238E27FC236}">
                <a16:creationId xmlns:a16="http://schemas.microsoft.com/office/drawing/2014/main" id="{31D19420-760C-43D4-A5D4-930D377CC6DE}"/>
              </a:ext>
            </a:extLst>
          </p:cNvPr>
          <p:cNvGrpSpPr/>
          <p:nvPr/>
        </p:nvGrpSpPr>
        <p:grpSpPr>
          <a:xfrm>
            <a:off x="7700136" y="378559"/>
            <a:ext cx="3783588" cy="6210147"/>
            <a:chOff x="7700136" y="378559"/>
            <a:chExt cx="3783588" cy="6210147"/>
          </a:xfrm>
        </p:grpSpPr>
        <p:grpSp>
          <p:nvGrpSpPr>
            <p:cNvPr id="4" name="Group 3">
              <a:extLst>
                <a:ext uri="{FF2B5EF4-FFF2-40B4-BE49-F238E27FC236}">
                  <a16:creationId xmlns:a16="http://schemas.microsoft.com/office/drawing/2014/main" id="{EC2BC329-2BCB-4389-8FB1-D2A5DB5E7BE8}"/>
                </a:ext>
              </a:extLst>
            </p:cNvPr>
            <p:cNvGrpSpPr/>
            <p:nvPr/>
          </p:nvGrpSpPr>
          <p:grpSpPr>
            <a:xfrm>
              <a:off x="7700136" y="378559"/>
              <a:ext cx="3783588" cy="6210147"/>
              <a:chOff x="8213971" y="181723"/>
              <a:chExt cx="3783588" cy="6210147"/>
            </a:xfrm>
          </p:grpSpPr>
          <p:grpSp>
            <p:nvGrpSpPr>
              <p:cNvPr id="5" name="Group 4">
                <a:extLst>
                  <a:ext uri="{FF2B5EF4-FFF2-40B4-BE49-F238E27FC236}">
                    <a16:creationId xmlns:a16="http://schemas.microsoft.com/office/drawing/2014/main" id="{7128E642-3F71-4F86-A544-1D5FEF3F5D4F}"/>
                  </a:ext>
                </a:extLst>
              </p:cNvPr>
              <p:cNvGrpSpPr/>
              <p:nvPr/>
            </p:nvGrpSpPr>
            <p:grpSpPr>
              <a:xfrm>
                <a:off x="8213971" y="181723"/>
                <a:ext cx="3783588" cy="6210147"/>
                <a:chOff x="8150909" y="252681"/>
                <a:chExt cx="3783588" cy="6210147"/>
              </a:xfrm>
            </p:grpSpPr>
            <p:pic>
              <p:nvPicPr>
                <p:cNvPr id="14" name="Picture 4" descr="The Click To Message Feature Can Also Be Implemented - Empty Phone Frame  PNG Image | Transparent PNG Free Download on SeekPNG">
                  <a:extLst>
                    <a:ext uri="{FF2B5EF4-FFF2-40B4-BE49-F238E27FC236}">
                      <a16:creationId xmlns:a16="http://schemas.microsoft.com/office/drawing/2014/main" id="{B395C865-2E5E-4DCB-A363-F4A9FD46D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19828CEA-3409-4A93-AF28-92F9AE7BF07B}"/>
                    </a:ext>
                  </a:extLst>
                </p:cNvPr>
                <p:cNvSpPr/>
                <p:nvPr/>
              </p:nvSpPr>
              <p:spPr>
                <a:xfrm>
                  <a:off x="8923283" y="1328394"/>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Red</a:t>
                  </a:r>
                </a:p>
              </p:txBody>
            </p:sp>
          </p:grpSp>
          <p:sp>
            <p:nvSpPr>
              <p:cNvPr id="9" name="Rectangle 8">
                <a:extLst>
                  <a:ext uri="{FF2B5EF4-FFF2-40B4-BE49-F238E27FC236}">
                    <a16:creationId xmlns:a16="http://schemas.microsoft.com/office/drawing/2014/main" id="{928D1E91-7AD4-4FC8-B6F9-EE7F516F26C5}"/>
                  </a:ext>
                </a:extLst>
              </p:cNvPr>
              <p:cNvSpPr/>
              <p:nvPr/>
            </p:nvSpPr>
            <p:spPr>
              <a:xfrm>
                <a:off x="9053798"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5">
              <a:extLst>
                <a:ext uri="{FF2B5EF4-FFF2-40B4-BE49-F238E27FC236}">
                  <a16:creationId xmlns:a16="http://schemas.microsoft.com/office/drawing/2014/main" id="{7341E829-6876-45A1-B5D6-CD1888808175}"/>
                </a:ext>
              </a:extLst>
            </p:cNvPr>
            <p:cNvSpPr/>
            <p:nvPr/>
          </p:nvSpPr>
          <p:spPr>
            <a:xfrm>
              <a:off x="8472510" y="1702469"/>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Red</a:t>
              </a:r>
            </a:p>
          </p:txBody>
        </p:sp>
        <p:sp>
          <p:nvSpPr>
            <p:cNvPr id="18" name="Rectangle: Rounded Corners 17">
              <a:extLst>
                <a:ext uri="{FF2B5EF4-FFF2-40B4-BE49-F238E27FC236}">
                  <a16:creationId xmlns:a16="http://schemas.microsoft.com/office/drawing/2014/main" id="{3B1CAAE3-ABD9-4B3C-B1CD-1B4FA540A432}"/>
                </a:ext>
              </a:extLst>
            </p:cNvPr>
            <p:cNvSpPr/>
            <p:nvPr/>
          </p:nvSpPr>
          <p:spPr>
            <a:xfrm>
              <a:off x="8472508" y="2743100"/>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Green</a:t>
              </a:r>
            </a:p>
          </p:txBody>
        </p:sp>
        <p:sp>
          <p:nvSpPr>
            <p:cNvPr id="19" name="Rectangle: Rounded Corners 18">
              <a:extLst>
                <a:ext uri="{FF2B5EF4-FFF2-40B4-BE49-F238E27FC236}">
                  <a16:creationId xmlns:a16="http://schemas.microsoft.com/office/drawing/2014/main" id="{1510D204-E58A-4216-954F-57F284C41922}"/>
                </a:ext>
              </a:extLst>
            </p:cNvPr>
            <p:cNvSpPr/>
            <p:nvPr/>
          </p:nvSpPr>
          <p:spPr>
            <a:xfrm>
              <a:off x="8472509" y="2491225"/>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Green</a:t>
              </a:r>
            </a:p>
          </p:txBody>
        </p:sp>
        <p:sp>
          <p:nvSpPr>
            <p:cNvPr id="20" name="Rectangle: Rounded Corners 19">
              <a:extLst>
                <a:ext uri="{FF2B5EF4-FFF2-40B4-BE49-F238E27FC236}">
                  <a16:creationId xmlns:a16="http://schemas.microsoft.com/office/drawing/2014/main" id="{F6699B49-A669-41F9-861B-B53059C7FFF1}"/>
                </a:ext>
              </a:extLst>
            </p:cNvPr>
            <p:cNvSpPr/>
            <p:nvPr/>
          </p:nvSpPr>
          <p:spPr>
            <a:xfrm>
              <a:off x="8472510" y="3725163"/>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Blue</a:t>
              </a:r>
            </a:p>
          </p:txBody>
        </p:sp>
        <p:sp>
          <p:nvSpPr>
            <p:cNvPr id="21" name="Rectangle: Rounded Corners 20">
              <a:extLst>
                <a:ext uri="{FF2B5EF4-FFF2-40B4-BE49-F238E27FC236}">
                  <a16:creationId xmlns:a16="http://schemas.microsoft.com/office/drawing/2014/main" id="{09E2F403-95DB-4BA4-BC76-CF8FDE6209E3}"/>
                </a:ext>
              </a:extLst>
            </p:cNvPr>
            <p:cNvSpPr/>
            <p:nvPr/>
          </p:nvSpPr>
          <p:spPr>
            <a:xfrm>
              <a:off x="8472511" y="3473288"/>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Blue</a:t>
              </a:r>
            </a:p>
          </p:txBody>
        </p:sp>
        <p:sp>
          <p:nvSpPr>
            <p:cNvPr id="22" name="TextBox 21">
              <a:extLst>
                <a:ext uri="{FF2B5EF4-FFF2-40B4-BE49-F238E27FC236}">
                  <a16:creationId xmlns:a16="http://schemas.microsoft.com/office/drawing/2014/main" id="{21DA6792-037F-404E-AE89-375272A6726D}"/>
                </a:ext>
              </a:extLst>
            </p:cNvPr>
            <p:cNvSpPr txBox="1"/>
            <p:nvPr/>
          </p:nvSpPr>
          <p:spPr>
            <a:xfrm>
              <a:off x="8428752" y="3138641"/>
              <a:ext cx="672941" cy="369332"/>
            </a:xfrm>
            <a:prstGeom prst="rect">
              <a:avLst/>
            </a:prstGeom>
            <a:noFill/>
          </p:spPr>
          <p:txBody>
            <a:bodyPr wrap="none" rtlCol="0">
              <a:spAutoFit/>
            </a:bodyPr>
            <a:lstStyle/>
            <a:p>
              <a:r>
                <a:rPr lang="en-US" dirty="0"/>
                <a:t>Blue</a:t>
              </a:r>
            </a:p>
          </p:txBody>
        </p:sp>
        <p:sp>
          <p:nvSpPr>
            <p:cNvPr id="23" name="TextBox 22">
              <a:extLst>
                <a:ext uri="{FF2B5EF4-FFF2-40B4-BE49-F238E27FC236}">
                  <a16:creationId xmlns:a16="http://schemas.microsoft.com/office/drawing/2014/main" id="{BF3ECD04-1751-4C13-B1EC-BECC1CBF4E7F}"/>
                </a:ext>
              </a:extLst>
            </p:cNvPr>
            <p:cNvSpPr txBox="1"/>
            <p:nvPr/>
          </p:nvSpPr>
          <p:spPr>
            <a:xfrm>
              <a:off x="8423515" y="2178005"/>
              <a:ext cx="873509" cy="369332"/>
            </a:xfrm>
            <a:prstGeom prst="rect">
              <a:avLst/>
            </a:prstGeom>
            <a:noFill/>
          </p:spPr>
          <p:txBody>
            <a:bodyPr wrap="none" rtlCol="0">
              <a:spAutoFit/>
            </a:bodyPr>
            <a:lstStyle/>
            <a:p>
              <a:r>
                <a:rPr lang="en-US" dirty="0"/>
                <a:t>Green</a:t>
              </a:r>
            </a:p>
          </p:txBody>
        </p:sp>
        <p:sp>
          <p:nvSpPr>
            <p:cNvPr id="24" name="TextBox 23">
              <a:extLst>
                <a:ext uri="{FF2B5EF4-FFF2-40B4-BE49-F238E27FC236}">
                  <a16:creationId xmlns:a16="http://schemas.microsoft.com/office/drawing/2014/main" id="{566D233B-F740-4472-A865-574DE71ED01F}"/>
                </a:ext>
              </a:extLst>
            </p:cNvPr>
            <p:cNvSpPr txBox="1"/>
            <p:nvPr/>
          </p:nvSpPr>
          <p:spPr>
            <a:xfrm>
              <a:off x="8414688" y="1105795"/>
              <a:ext cx="620876" cy="369332"/>
            </a:xfrm>
            <a:prstGeom prst="rect">
              <a:avLst/>
            </a:prstGeom>
            <a:noFill/>
          </p:spPr>
          <p:txBody>
            <a:bodyPr wrap="none" rtlCol="0">
              <a:spAutoFit/>
            </a:bodyPr>
            <a:lstStyle/>
            <a:p>
              <a:r>
                <a:rPr lang="en-US" dirty="0"/>
                <a:t>Red</a:t>
              </a:r>
            </a:p>
          </p:txBody>
        </p:sp>
      </p:grpSp>
    </p:spTree>
    <p:extLst>
      <p:ext uri="{BB962C8B-B14F-4D97-AF65-F5344CB8AC3E}">
        <p14:creationId xmlns:p14="http://schemas.microsoft.com/office/powerpoint/2010/main" val="355829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52230" y="1815107"/>
            <a:ext cx="5709824" cy="3849624"/>
          </a:xfrm>
        </p:spPr>
        <p:txBody>
          <a:bodyPr>
            <a:normAutofit/>
          </a:bodyPr>
          <a:lstStyle/>
          <a:p>
            <a:r>
              <a:rPr lang="en-US" sz="2000" dirty="0"/>
              <a:t>And let’s also add the boilerplate stuff we know and love!</a:t>
            </a:r>
          </a:p>
          <a:p>
            <a:r>
              <a:rPr lang="en-US" sz="2000" dirty="0"/>
              <a:t>A new screen for this new app!</a:t>
            </a:r>
          </a:p>
          <a:p>
            <a:pPr lvl="1"/>
            <a:r>
              <a:rPr lang="en-US" sz="1800" dirty="0"/>
              <a:t>Maybe “SquareScreen.js” since it just has one square?</a:t>
            </a:r>
          </a:p>
          <a:p>
            <a:r>
              <a:rPr lang="en-US" sz="2000" dirty="0"/>
              <a:t>Import the screen and add it to the list of route names in App.js!</a:t>
            </a:r>
          </a:p>
          <a:p>
            <a:r>
              <a:rPr lang="en-US" sz="2000" dirty="0"/>
              <a:t>Add a new button for it on the home screen!</a:t>
            </a:r>
          </a:p>
          <a:p>
            <a:pPr marL="0" indent="0">
              <a:buNone/>
            </a:pPr>
            <a:endParaRPr lang="en-US" sz="2000" dirty="0"/>
          </a:p>
          <a:p>
            <a:pPr marL="457200" indent="-457200">
              <a:buFont typeface="+mj-lt"/>
              <a:buAutoNum type="arabicPeriod"/>
            </a:pPr>
            <a:endParaRPr lang="en-US" sz="2000" dirty="0"/>
          </a:p>
          <a:p>
            <a:endParaRPr lang="en-US" sz="2000" dirty="0"/>
          </a:p>
        </p:txBody>
      </p:sp>
      <p:pic>
        <p:nvPicPr>
          <p:cNvPr id="7" name="Picture 6" descr="Text&#10;&#10;Description automatically generated">
            <a:extLst>
              <a:ext uri="{FF2B5EF4-FFF2-40B4-BE49-F238E27FC236}">
                <a16:creationId xmlns:a16="http://schemas.microsoft.com/office/drawing/2014/main" id="{63E0F7C3-70DD-415B-8C00-6867FC917266}"/>
              </a:ext>
            </a:extLst>
          </p:cNvPr>
          <p:cNvPicPr>
            <a:picLocks noChangeAspect="1"/>
          </p:cNvPicPr>
          <p:nvPr/>
        </p:nvPicPr>
        <p:blipFill>
          <a:blip r:embed="rId2"/>
          <a:stretch>
            <a:fillRect/>
          </a:stretch>
        </p:blipFill>
        <p:spPr>
          <a:xfrm>
            <a:off x="4390571" y="5591348"/>
            <a:ext cx="7798201" cy="1047804"/>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D6439441-F5EC-4993-A110-124FB8D7C2DC}"/>
              </a:ext>
            </a:extLst>
          </p:cNvPr>
          <p:cNvPicPr>
            <a:picLocks noChangeAspect="1"/>
          </p:cNvPicPr>
          <p:nvPr/>
        </p:nvPicPr>
        <p:blipFill>
          <a:blip r:embed="rId3"/>
          <a:stretch>
            <a:fillRect/>
          </a:stretch>
        </p:blipFill>
        <p:spPr>
          <a:xfrm>
            <a:off x="7315200" y="3306543"/>
            <a:ext cx="4617850" cy="2100221"/>
          </a:xfrm>
          <a:prstGeom prst="rect">
            <a:avLst/>
          </a:prstGeom>
        </p:spPr>
      </p:pic>
      <p:pic>
        <p:nvPicPr>
          <p:cNvPr id="12" name="Picture 11" descr="Text&#10;&#10;Description automatically generated">
            <a:extLst>
              <a:ext uri="{FF2B5EF4-FFF2-40B4-BE49-F238E27FC236}">
                <a16:creationId xmlns:a16="http://schemas.microsoft.com/office/drawing/2014/main" id="{9196A81A-8EF9-4FEA-BBB8-47B8B26A52BC}"/>
              </a:ext>
            </a:extLst>
          </p:cNvPr>
          <p:cNvPicPr>
            <a:picLocks noChangeAspect="1"/>
          </p:cNvPicPr>
          <p:nvPr/>
        </p:nvPicPr>
        <p:blipFill>
          <a:blip r:embed="rId4"/>
          <a:stretch>
            <a:fillRect/>
          </a:stretch>
        </p:blipFill>
        <p:spPr>
          <a:xfrm>
            <a:off x="7861256" y="86504"/>
            <a:ext cx="3815683" cy="3035456"/>
          </a:xfrm>
          <a:prstGeom prst="rect">
            <a:avLst/>
          </a:prstGeom>
        </p:spPr>
      </p:pic>
    </p:spTree>
    <p:extLst>
      <p:ext uri="{BB962C8B-B14F-4D97-AF65-F5344CB8AC3E}">
        <p14:creationId xmlns:p14="http://schemas.microsoft.com/office/powerpoint/2010/main" val="2396367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6" y="4135047"/>
            <a:ext cx="10924727" cy="3849624"/>
          </a:xfrm>
        </p:spPr>
        <p:txBody>
          <a:bodyPr>
            <a:normAutofit/>
          </a:bodyPr>
          <a:lstStyle/>
          <a:p>
            <a:r>
              <a:rPr lang="en-US" sz="2000" dirty="0"/>
              <a:t>And we recall that in order to make those reusable components…</a:t>
            </a:r>
          </a:p>
          <a:p>
            <a:r>
              <a:rPr lang="en-US" sz="2000" dirty="0"/>
              <a:t>We need to make a file for those to!</a:t>
            </a:r>
          </a:p>
          <a:p>
            <a:r>
              <a:rPr lang="en-US" sz="2000" dirty="0"/>
              <a:t>So we can use that exact same boilerplate code we just made and put it into a new file.</a:t>
            </a:r>
          </a:p>
          <a:p>
            <a:r>
              <a:rPr lang="en-US" sz="2000" dirty="0"/>
              <a:t>Maybe call it </a:t>
            </a:r>
            <a:r>
              <a:rPr lang="en-US" sz="2000" dirty="0" err="1"/>
              <a:t>ColorCounter.js</a:t>
            </a:r>
            <a:endParaRPr lang="en-US" sz="2000" dirty="0"/>
          </a:p>
          <a:p>
            <a:pPr lvl="1"/>
            <a:r>
              <a:rPr lang="en-US" sz="1800" dirty="0"/>
              <a:t>Since it is basically counting how much of any given color will be present.</a:t>
            </a:r>
          </a:p>
          <a:p>
            <a:pPr marL="0" indent="0">
              <a:buNone/>
            </a:pPr>
            <a:endParaRPr lang="en-US" sz="2000" dirty="0"/>
          </a:p>
          <a:p>
            <a:pPr marL="457200" indent="-457200">
              <a:buFont typeface="+mj-lt"/>
              <a:buAutoNum type="arabicPeriod"/>
            </a:pPr>
            <a:endParaRPr lang="en-US" sz="2000" dirty="0"/>
          </a:p>
          <a:p>
            <a:endParaRPr lang="en-US" sz="2000" dirty="0"/>
          </a:p>
        </p:txBody>
      </p:sp>
      <p:pic>
        <p:nvPicPr>
          <p:cNvPr id="4" name="Picture 3">
            <a:extLst>
              <a:ext uri="{FF2B5EF4-FFF2-40B4-BE49-F238E27FC236}">
                <a16:creationId xmlns:a16="http://schemas.microsoft.com/office/drawing/2014/main" id="{906E923D-FA86-0948-A1EB-B95F80C9D27B}"/>
              </a:ext>
            </a:extLst>
          </p:cNvPr>
          <p:cNvPicPr>
            <a:picLocks noChangeAspect="1"/>
          </p:cNvPicPr>
          <p:nvPr/>
        </p:nvPicPr>
        <p:blipFill>
          <a:blip r:embed="rId2"/>
          <a:stretch>
            <a:fillRect/>
          </a:stretch>
        </p:blipFill>
        <p:spPr>
          <a:xfrm>
            <a:off x="1983920" y="203200"/>
            <a:ext cx="8224157" cy="3225800"/>
          </a:xfrm>
          <a:prstGeom prst="rect">
            <a:avLst/>
          </a:prstGeom>
        </p:spPr>
      </p:pic>
      <p:sp>
        <p:nvSpPr>
          <p:cNvPr id="8" name="TextBox 7">
            <a:extLst>
              <a:ext uri="{FF2B5EF4-FFF2-40B4-BE49-F238E27FC236}">
                <a16:creationId xmlns:a16="http://schemas.microsoft.com/office/drawing/2014/main" id="{11A08A9D-79BD-EB45-A617-652CA2AA4173}"/>
              </a:ext>
            </a:extLst>
          </p:cNvPr>
          <p:cNvSpPr txBox="1"/>
          <p:nvPr/>
        </p:nvSpPr>
        <p:spPr>
          <a:xfrm>
            <a:off x="4784272" y="3429000"/>
            <a:ext cx="2873828" cy="369332"/>
          </a:xfrm>
          <a:prstGeom prst="rect">
            <a:avLst/>
          </a:prstGeom>
          <a:noFill/>
        </p:spPr>
        <p:txBody>
          <a:bodyPr wrap="square" rtlCol="0">
            <a:spAutoFit/>
          </a:bodyPr>
          <a:lstStyle/>
          <a:p>
            <a:r>
              <a:rPr lang="en-US" i="1" dirty="0" err="1"/>
              <a:t>ColorCounter.js</a:t>
            </a:r>
            <a:endParaRPr lang="en-US" i="1" dirty="0"/>
          </a:p>
        </p:txBody>
      </p:sp>
    </p:spTree>
    <p:extLst>
      <p:ext uri="{BB962C8B-B14F-4D97-AF65-F5344CB8AC3E}">
        <p14:creationId xmlns:p14="http://schemas.microsoft.com/office/powerpoint/2010/main" val="1814810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6" y="4604994"/>
            <a:ext cx="7517274" cy="3849624"/>
          </a:xfrm>
        </p:spPr>
        <p:txBody>
          <a:bodyPr>
            <a:normAutofit/>
          </a:bodyPr>
          <a:lstStyle/>
          <a:p>
            <a:r>
              <a:rPr lang="en-US" sz="2000" dirty="0"/>
              <a:t>And in fact, we can make a first pass at what should go in here!</a:t>
            </a:r>
          </a:p>
          <a:p>
            <a:r>
              <a:rPr lang="en-US" sz="2000" dirty="0"/>
              <a:t>A text element and two button elements!</a:t>
            </a:r>
          </a:p>
          <a:p>
            <a:r>
              <a:rPr lang="en-US" sz="2000" dirty="0"/>
              <a:t>We can customize it with props in just a second! </a:t>
            </a:r>
            <a:endParaRPr lang="en-US" sz="1800" dirty="0"/>
          </a:p>
          <a:p>
            <a:pPr marL="0" indent="0">
              <a:buNone/>
            </a:pPr>
            <a:endParaRPr lang="en-US" sz="2000" dirty="0"/>
          </a:p>
          <a:p>
            <a:pPr marL="457200" indent="-457200">
              <a:buFont typeface="+mj-lt"/>
              <a:buAutoNum type="arabicPeriod"/>
            </a:pPr>
            <a:endParaRPr lang="en-US" sz="2000" dirty="0"/>
          </a:p>
          <a:p>
            <a:endParaRPr lang="en-US" sz="2000" dirty="0"/>
          </a:p>
        </p:txBody>
      </p:sp>
      <p:sp>
        <p:nvSpPr>
          <p:cNvPr id="8" name="TextBox 7">
            <a:extLst>
              <a:ext uri="{FF2B5EF4-FFF2-40B4-BE49-F238E27FC236}">
                <a16:creationId xmlns:a16="http://schemas.microsoft.com/office/drawing/2014/main" id="{11A08A9D-79BD-EB45-A617-652CA2AA4173}"/>
              </a:ext>
            </a:extLst>
          </p:cNvPr>
          <p:cNvSpPr txBox="1"/>
          <p:nvPr/>
        </p:nvSpPr>
        <p:spPr>
          <a:xfrm>
            <a:off x="3336471" y="3902913"/>
            <a:ext cx="2873828" cy="369332"/>
          </a:xfrm>
          <a:prstGeom prst="rect">
            <a:avLst/>
          </a:prstGeom>
          <a:noFill/>
        </p:spPr>
        <p:txBody>
          <a:bodyPr wrap="square" rtlCol="0">
            <a:spAutoFit/>
          </a:bodyPr>
          <a:lstStyle/>
          <a:p>
            <a:r>
              <a:rPr lang="en-US" i="1" dirty="0" err="1"/>
              <a:t>ColorCounter.js</a:t>
            </a:r>
            <a:endParaRPr lang="en-US" i="1" dirty="0"/>
          </a:p>
        </p:txBody>
      </p:sp>
      <p:pic>
        <p:nvPicPr>
          <p:cNvPr id="5" name="Picture 4">
            <a:extLst>
              <a:ext uri="{FF2B5EF4-FFF2-40B4-BE49-F238E27FC236}">
                <a16:creationId xmlns:a16="http://schemas.microsoft.com/office/drawing/2014/main" id="{6DC7295D-2508-904F-994A-41C3F9A1352C}"/>
              </a:ext>
            </a:extLst>
          </p:cNvPr>
          <p:cNvPicPr>
            <a:picLocks noChangeAspect="1"/>
          </p:cNvPicPr>
          <p:nvPr/>
        </p:nvPicPr>
        <p:blipFill>
          <a:blip r:embed="rId2"/>
          <a:stretch>
            <a:fillRect/>
          </a:stretch>
        </p:blipFill>
        <p:spPr>
          <a:xfrm>
            <a:off x="505509" y="-12019"/>
            <a:ext cx="7645400" cy="3962400"/>
          </a:xfrm>
          <a:prstGeom prst="rect">
            <a:avLst/>
          </a:prstGeom>
        </p:spPr>
      </p:pic>
      <p:grpSp>
        <p:nvGrpSpPr>
          <p:cNvPr id="7" name="Group 6">
            <a:extLst>
              <a:ext uri="{FF2B5EF4-FFF2-40B4-BE49-F238E27FC236}">
                <a16:creationId xmlns:a16="http://schemas.microsoft.com/office/drawing/2014/main" id="{2A1E268D-4F3E-E547-9DE8-0527DBBD45F6}"/>
              </a:ext>
            </a:extLst>
          </p:cNvPr>
          <p:cNvGrpSpPr/>
          <p:nvPr/>
        </p:nvGrpSpPr>
        <p:grpSpPr>
          <a:xfrm>
            <a:off x="8386133" y="331034"/>
            <a:ext cx="3783588" cy="6210147"/>
            <a:chOff x="7700136" y="378559"/>
            <a:chExt cx="3783588" cy="6210147"/>
          </a:xfrm>
        </p:grpSpPr>
        <p:grpSp>
          <p:nvGrpSpPr>
            <p:cNvPr id="9" name="Group 8">
              <a:extLst>
                <a:ext uri="{FF2B5EF4-FFF2-40B4-BE49-F238E27FC236}">
                  <a16:creationId xmlns:a16="http://schemas.microsoft.com/office/drawing/2014/main" id="{D54C4D1D-E042-2640-B491-588CDDDBA249}"/>
                </a:ext>
              </a:extLst>
            </p:cNvPr>
            <p:cNvGrpSpPr/>
            <p:nvPr/>
          </p:nvGrpSpPr>
          <p:grpSpPr>
            <a:xfrm>
              <a:off x="7700136" y="378559"/>
              <a:ext cx="3783588" cy="6210147"/>
              <a:chOff x="8213971" y="181723"/>
              <a:chExt cx="3783588" cy="6210147"/>
            </a:xfrm>
          </p:grpSpPr>
          <p:grpSp>
            <p:nvGrpSpPr>
              <p:cNvPr id="18" name="Group 17">
                <a:extLst>
                  <a:ext uri="{FF2B5EF4-FFF2-40B4-BE49-F238E27FC236}">
                    <a16:creationId xmlns:a16="http://schemas.microsoft.com/office/drawing/2014/main" id="{E5E623D5-C190-F84C-AD18-B5A4DF5C41D8}"/>
                  </a:ext>
                </a:extLst>
              </p:cNvPr>
              <p:cNvGrpSpPr/>
              <p:nvPr/>
            </p:nvGrpSpPr>
            <p:grpSpPr>
              <a:xfrm>
                <a:off x="8213971" y="181723"/>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16075105-828E-1440-98FF-C2F352B1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14">
                  <a:extLst>
                    <a:ext uri="{FF2B5EF4-FFF2-40B4-BE49-F238E27FC236}">
                      <a16:creationId xmlns:a16="http://schemas.microsoft.com/office/drawing/2014/main" id="{134C3A76-39C5-2940-9079-356A4425FEEE}"/>
                    </a:ext>
                  </a:extLst>
                </p:cNvPr>
                <p:cNvSpPr/>
                <p:nvPr/>
              </p:nvSpPr>
              <p:spPr>
                <a:xfrm>
                  <a:off x="8923283" y="1328394"/>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Red</a:t>
                  </a:r>
                </a:p>
              </p:txBody>
            </p:sp>
          </p:grpSp>
          <p:sp>
            <p:nvSpPr>
              <p:cNvPr id="19" name="Rectangle 18">
                <a:extLst>
                  <a:ext uri="{FF2B5EF4-FFF2-40B4-BE49-F238E27FC236}">
                    <a16:creationId xmlns:a16="http://schemas.microsoft.com/office/drawing/2014/main" id="{A4C6302E-132D-DB45-AF2F-7259B0B829AE}"/>
                  </a:ext>
                </a:extLst>
              </p:cNvPr>
              <p:cNvSpPr/>
              <p:nvPr/>
            </p:nvSpPr>
            <p:spPr>
              <a:xfrm>
                <a:off x="9053798"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15">
              <a:extLst>
                <a:ext uri="{FF2B5EF4-FFF2-40B4-BE49-F238E27FC236}">
                  <a16:creationId xmlns:a16="http://schemas.microsoft.com/office/drawing/2014/main" id="{94F04D42-190B-2E4D-BE92-B73B0201BF43}"/>
                </a:ext>
              </a:extLst>
            </p:cNvPr>
            <p:cNvSpPr/>
            <p:nvPr/>
          </p:nvSpPr>
          <p:spPr>
            <a:xfrm>
              <a:off x="8472510" y="1702469"/>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Red</a:t>
              </a:r>
            </a:p>
          </p:txBody>
        </p:sp>
        <p:sp>
          <p:nvSpPr>
            <p:cNvPr id="11" name="Rectangle: Rounded Corners 17">
              <a:extLst>
                <a:ext uri="{FF2B5EF4-FFF2-40B4-BE49-F238E27FC236}">
                  <a16:creationId xmlns:a16="http://schemas.microsoft.com/office/drawing/2014/main" id="{F5950D62-F2BF-4647-9AF6-3E00F25DDD49}"/>
                </a:ext>
              </a:extLst>
            </p:cNvPr>
            <p:cNvSpPr/>
            <p:nvPr/>
          </p:nvSpPr>
          <p:spPr>
            <a:xfrm>
              <a:off x="8472508" y="2743100"/>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Green</a:t>
              </a:r>
            </a:p>
          </p:txBody>
        </p:sp>
        <p:sp>
          <p:nvSpPr>
            <p:cNvPr id="12" name="Rectangle: Rounded Corners 18">
              <a:extLst>
                <a:ext uri="{FF2B5EF4-FFF2-40B4-BE49-F238E27FC236}">
                  <a16:creationId xmlns:a16="http://schemas.microsoft.com/office/drawing/2014/main" id="{674CC38B-6371-4146-9F3A-3A62F4BD27A0}"/>
                </a:ext>
              </a:extLst>
            </p:cNvPr>
            <p:cNvSpPr/>
            <p:nvPr/>
          </p:nvSpPr>
          <p:spPr>
            <a:xfrm>
              <a:off x="8472509" y="2491225"/>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Green</a:t>
              </a:r>
            </a:p>
          </p:txBody>
        </p:sp>
        <p:sp>
          <p:nvSpPr>
            <p:cNvPr id="13" name="Rectangle: Rounded Corners 19">
              <a:extLst>
                <a:ext uri="{FF2B5EF4-FFF2-40B4-BE49-F238E27FC236}">
                  <a16:creationId xmlns:a16="http://schemas.microsoft.com/office/drawing/2014/main" id="{93BC1D6A-A535-D443-8782-AF458648832B}"/>
                </a:ext>
              </a:extLst>
            </p:cNvPr>
            <p:cNvSpPr/>
            <p:nvPr/>
          </p:nvSpPr>
          <p:spPr>
            <a:xfrm>
              <a:off x="8472510" y="3725163"/>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Blue</a:t>
              </a:r>
            </a:p>
          </p:txBody>
        </p:sp>
        <p:sp>
          <p:nvSpPr>
            <p:cNvPr id="14" name="Rectangle: Rounded Corners 20">
              <a:extLst>
                <a:ext uri="{FF2B5EF4-FFF2-40B4-BE49-F238E27FC236}">
                  <a16:creationId xmlns:a16="http://schemas.microsoft.com/office/drawing/2014/main" id="{CCBDC140-76BC-D641-8D88-55B23E746153}"/>
                </a:ext>
              </a:extLst>
            </p:cNvPr>
            <p:cNvSpPr/>
            <p:nvPr/>
          </p:nvSpPr>
          <p:spPr>
            <a:xfrm>
              <a:off x="8472511" y="3473288"/>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Blue</a:t>
              </a:r>
            </a:p>
          </p:txBody>
        </p:sp>
        <p:sp>
          <p:nvSpPr>
            <p:cNvPr id="15" name="TextBox 14">
              <a:extLst>
                <a:ext uri="{FF2B5EF4-FFF2-40B4-BE49-F238E27FC236}">
                  <a16:creationId xmlns:a16="http://schemas.microsoft.com/office/drawing/2014/main" id="{5733E169-868E-0A4D-A2A5-A0DE7696D29A}"/>
                </a:ext>
              </a:extLst>
            </p:cNvPr>
            <p:cNvSpPr txBox="1"/>
            <p:nvPr/>
          </p:nvSpPr>
          <p:spPr>
            <a:xfrm>
              <a:off x="8428752" y="3138641"/>
              <a:ext cx="672941" cy="369332"/>
            </a:xfrm>
            <a:prstGeom prst="rect">
              <a:avLst/>
            </a:prstGeom>
            <a:noFill/>
          </p:spPr>
          <p:txBody>
            <a:bodyPr wrap="none" rtlCol="0">
              <a:spAutoFit/>
            </a:bodyPr>
            <a:lstStyle/>
            <a:p>
              <a:r>
                <a:rPr lang="en-US" dirty="0"/>
                <a:t>Blue</a:t>
              </a:r>
            </a:p>
          </p:txBody>
        </p:sp>
        <p:sp>
          <p:nvSpPr>
            <p:cNvPr id="16" name="TextBox 15">
              <a:extLst>
                <a:ext uri="{FF2B5EF4-FFF2-40B4-BE49-F238E27FC236}">
                  <a16:creationId xmlns:a16="http://schemas.microsoft.com/office/drawing/2014/main" id="{C1302671-C7C3-7448-A3DD-D569E8BB9BE1}"/>
                </a:ext>
              </a:extLst>
            </p:cNvPr>
            <p:cNvSpPr txBox="1"/>
            <p:nvPr/>
          </p:nvSpPr>
          <p:spPr>
            <a:xfrm>
              <a:off x="8423515" y="2178005"/>
              <a:ext cx="873509" cy="369332"/>
            </a:xfrm>
            <a:prstGeom prst="rect">
              <a:avLst/>
            </a:prstGeom>
            <a:noFill/>
          </p:spPr>
          <p:txBody>
            <a:bodyPr wrap="none" rtlCol="0">
              <a:spAutoFit/>
            </a:bodyPr>
            <a:lstStyle/>
            <a:p>
              <a:r>
                <a:rPr lang="en-US" dirty="0"/>
                <a:t>Green</a:t>
              </a:r>
            </a:p>
          </p:txBody>
        </p:sp>
        <p:sp>
          <p:nvSpPr>
            <p:cNvPr id="17" name="TextBox 16">
              <a:extLst>
                <a:ext uri="{FF2B5EF4-FFF2-40B4-BE49-F238E27FC236}">
                  <a16:creationId xmlns:a16="http://schemas.microsoft.com/office/drawing/2014/main" id="{DAD5914A-2D7D-F648-98EA-B945EC1A6B48}"/>
                </a:ext>
              </a:extLst>
            </p:cNvPr>
            <p:cNvSpPr txBox="1"/>
            <p:nvPr/>
          </p:nvSpPr>
          <p:spPr>
            <a:xfrm>
              <a:off x="8414688" y="1105795"/>
              <a:ext cx="620876" cy="369332"/>
            </a:xfrm>
            <a:prstGeom prst="rect">
              <a:avLst/>
            </a:prstGeom>
            <a:noFill/>
          </p:spPr>
          <p:txBody>
            <a:bodyPr wrap="none" rtlCol="0">
              <a:spAutoFit/>
            </a:bodyPr>
            <a:lstStyle/>
            <a:p>
              <a:r>
                <a:rPr lang="en-US" dirty="0"/>
                <a:t>Red</a:t>
              </a:r>
            </a:p>
          </p:txBody>
        </p:sp>
      </p:grpSp>
    </p:spTree>
    <p:extLst>
      <p:ext uri="{BB962C8B-B14F-4D97-AF65-F5344CB8AC3E}">
        <p14:creationId xmlns:p14="http://schemas.microsoft.com/office/powerpoint/2010/main" val="312858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6" y="1845465"/>
            <a:ext cx="3731536" cy="3849624"/>
          </a:xfrm>
        </p:spPr>
        <p:txBody>
          <a:bodyPr>
            <a:normAutofit/>
          </a:bodyPr>
          <a:lstStyle/>
          <a:p>
            <a:r>
              <a:rPr lang="en-US" sz="2000" dirty="0"/>
              <a:t>And with that, we then start using it!</a:t>
            </a:r>
          </a:p>
          <a:p>
            <a:r>
              <a:rPr lang="en-US" sz="2000" dirty="0"/>
              <a:t>We import </a:t>
            </a:r>
            <a:r>
              <a:rPr lang="en-US" sz="2000" dirty="0" err="1"/>
              <a:t>ColorCounter</a:t>
            </a:r>
            <a:r>
              <a:rPr lang="en-US" sz="2000" dirty="0"/>
              <a:t> from wherever you saved the file.</a:t>
            </a:r>
          </a:p>
          <a:p>
            <a:pPr lvl="1"/>
            <a:r>
              <a:rPr lang="en-US" sz="1800" dirty="0"/>
              <a:t>Probably the components folder, if your structure matches mine!</a:t>
            </a:r>
          </a:p>
          <a:p>
            <a:r>
              <a:rPr lang="en-US" sz="2000" dirty="0"/>
              <a:t>And then you just use it!</a:t>
            </a:r>
            <a:endParaRPr lang="en-US" sz="1800" dirty="0"/>
          </a:p>
          <a:p>
            <a:pPr marL="0" indent="0">
              <a:buNone/>
            </a:pPr>
            <a:endParaRPr lang="en-US" sz="2000" dirty="0"/>
          </a:p>
          <a:p>
            <a:pPr marL="457200" indent="-457200">
              <a:buFont typeface="+mj-lt"/>
              <a:buAutoNum type="arabicPeriod"/>
            </a:pPr>
            <a:endParaRPr lang="en-US" sz="2000" dirty="0"/>
          </a:p>
          <a:p>
            <a:endParaRPr lang="en-US" sz="2000" dirty="0"/>
          </a:p>
        </p:txBody>
      </p:sp>
      <p:sp>
        <p:nvSpPr>
          <p:cNvPr id="8" name="TextBox 7">
            <a:extLst>
              <a:ext uri="{FF2B5EF4-FFF2-40B4-BE49-F238E27FC236}">
                <a16:creationId xmlns:a16="http://schemas.microsoft.com/office/drawing/2014/main" id="{11A08A9D-79BD-EB45-A617-652CA2AA4173}"/>
              </a:ext>
            </a:extLst>
          </p:cNvPr>
          <p:cNvSpPr txBox="1"/>
          <p:nvPr/>
        </p:nvSpPr>
        <p:spPr>
          <a:xfrm>
            <a:off x="7826829" y="4546600"/>
            <a:ext cx="2873828" cy="369332"/>
          </a:xfrm>
          <a:prstGeom prst="rect">
            <a:avLst/>
          </a:prstGeom>
          <a:noFill/>
        </p:spPr>
        <p:txBody>
          <a:bodyPr wrap="square" rtlCol="0">
            <a:spAutoFit/>
          </a:bodyPr>
          <a:lstStyle/>
          <a:p>
            <a:r>
              <a:rPr lang="en-US" i="1" dirty="0" err="1"/>
              <a:t>SquareScreen.js</a:t>
            </a:r>
            <a:endParaRPr lang="en-US" i="1" dirty="0"/>
          </a:p>
        </p:txBody>
      </p:sp>
      <p:pic>
        <p:nvPicPr>
          <p:cNvPr id="4" name="Picture 3">
            <a:extLst>
              <a:ext uri="{FF2B5EF4-FFF2-40B4-BE49-F238E27FC236}">
                <a16:creationId xmlns:a16="http://schemas.microsoft.com/office/drawing/2014/main" id="{C9943A2D-EDDC-DD45-B29B-2F8F2FAE5EA0}"/>
              </a:ext>
            </a:extLst>
          </p:cNvPr>
          <p:cNvPicPr>
            <a:picLocks noChangeAspect="1"/>
          </p:cNvPicPr>
          <p:nvPr/>
        </p:nvPicPr>
        <p:blipFill>
          <a:blip r:embed="rId2"/>
          <a:stretch>
            <a:fillRect/>
          </a:stretch>
        </p:blipFill>
        <p:spPr>
          <a:xfrm>
            <a:off x="5105400" y="0"/>
            <a:ext cx="7086600" cy="4546600"/>
          </a:xfrm>
          <a:prstGeom prst="rect">
            <a:avLst/>
          </a:prstGeom>
        </p:spPr>
      </p:pic>
      <mc:AlternateContent xmlns:mc="http://schemas.openxmlformats.org/markup-compatibility/2006">
        <mc:Choice xmlns:p14="http://schemas.microsoft.com/office/powerpoint/2010/main" Requires="p14">
          <p:contentPart p14:bwMode="auto" r:id="rId3">
            <p14:nvContentPartPr>
              <p14:cNvPr id="24" name="Ink 23">
                <a:extLst>
                  <a:ext uri="{FF2B5EF4-FFF2-40B4-BE49-F238E27FC236}">
                    <a16:creationId xmlns:a16="http://schemas.microsoft.com/office/drawing/2014/main" id="{9582EDCF-D460-2643-A746-A41665A625F9}"/>
                  </a:ext>
                </a:extLst>
              </p14:cNvPr>
              <p14:cNvContentPartPr/>
              <p14:nvPr/>
            </p14:nvContentPartPr>
            <p14:xfrm>
              <a:off x="1568660" y="5253500"/>
              <a:ext cx="2263320" cy="52920"/>
            </p14:xfrm>
          </p:contentPart>
        </mc:Choice>
        <mc:Fallback>
          <p:pic>
            <p:nvPicPr>
              <p:cNvPr id="24" name="Ink 23">
                <a:extLst>
                  <a:ext uri="{FF2B5EF4-FFF2-40B4-BE49-F238E27FC236}">
                    <a16:creationId xmlns:a16="http://schemas.microsoft.com/office/drawing/2014/main" id="{9582EDCF-D460-2643-A746-A41665A625F9}"/>
                  </a:ext>
                </a:extLst>
              </p:cNvPr>
              <p:cNvPicPr/>
              <p:nvPr/>
            </p:nvPicPr>
            <p:blipFill>
              <a:blip r:embed="rId4"/>
              <a:stretch>
                <a:fillRect/>
              </a:stretch>
            </p:blipFill>
            <p:spPr>
              <a:xfrm>
                <a:off x="1559660" y="5244500"/>
                <a:ext cx="2280960" cy="70560"/>
              </a:xfrm>
              <a:prstGeom prst="rect">
                <a:avLst/>
              </a:prstGeom>
            </p:spPr>
          </p:pic>
        </mc:Fallback>
      </mc:AlternateContent>
      <p:grpSp>
        <p:nvGrpSpPr>
          <p:cNvPr id="26" name="Group 25">
            <a:extLst>
              <a:ext uri="{FF2B5EF4-FFF2-40B4-BE49-F238E27FC236}">
                <a16:creationId xmlns:a16="http://schemas.microsoft.com/office/drawing/2014/main" id="{E74166AB-7726-4C41-BE3A-E14B9780FEBB}"/>
              </a:ext>
            </a:extLst>
          </p:cNvPr>
          <p:cNvGrpSpPr/>
          <p:nvPr/>
        </p:nvGrpSpPr>
        <p:grpSpPr>
          <a:xfrm>
            <a:off x="3530300" y="1202420"/>
            <a:ext cx="8219160" cy="4105800"/>
            <a:chOff x="3530300" y="1202420"/>
            <a:chExt cx="8219160" cy="4105800"/>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BDCD774-3717-2440-98BB-8C9BA814FD70}"/>
                    </a:ext>
                  </a:extLst>
                </p14:cNvPr>
                <p14:cNvContentPartPr/>
                <p14:nvPr/>
              </p14:nvContentPartPr>
              <p14:xfrm>
                <a:off x="6285380" y="1202420"/>
                <a:ext cx="5464080" cy="86040"/>
              </p14:xfrm>
            </p:contentPart>
          </mc:Choice>
          <mc:Fallback>
            <p:pic>
              <p:nvPicPr>
                <p:cNvPr id="6" name="Ink 5">
                  <a:extLst>
                    <a:ext uri="{FF2B5EF4-FFF2-40B4-BE49-F238E27FC236}">
                      <a16:creationId xmlns:a16="http://schemas.microsoft.com/office/drawing/2014/main" id="{9BDCD774-3717-2440-98BB-8C9BA814FD70}"/>
                    </a:ext>
                  </a:extLst>
                </p:cNvPr>
                <p:cNvPicPr/>
                <p:nvPr/>
              </p:nvPicPr>
              <p:blipFill>
                <a:blip r:embed="rId6"/>
                <a:stretch>
                  <a:fillRect/>
                </a:stretch>
              </p:blipFill>
              <p:spPr>
                <a:xfrm>
                  <a:off x="6276740" y="1193780"/>
                  <a:ext cx="54817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Ink 21">
                  <a:extLst>
                    <a:ext uri="{FF2B5EF4-FFF2-40B4-BE49-F238E27FC236}">
                      <a16:creationId xmlns:a16="http://schemas.microsoft.com/office/drawing/2014/main" id="{BEE68567-CF8C-454F-A32D-BA336952E8F3}"/>
                    </a:ext>
                  </a:extLst>
                </p14:cNvPr>
                <p14:cNvContentPartPr/>
                <p14:nvPr/>
              </p14:nvContentPartPr>
              <p14:xfrm>
                <a:off x="4004780" y="1237340"/>
                <a:ext cx="2800800" cy="1744200"/>
              </p14:xfrm>
            </p:contentPart>
          </mc:Choice>
          <mc:Fallback>
            <p:pic>
              <p:nvPicPr>
                <p:cNvPr id="22" name="Ink 21">
                  <a:extLst>
                    <a:ext uri="{FF2B5EF4-FFF2-40B4-BE49-F238E27FC236}">
                      <a16:creationId xmlns:a16="http://schemas.microsoft.com/office/drawing/2014/main" id="{BEE68567-CF8C-454F-A32D-BA336952E8F3}"/>
                    </a:ext>
                  </a:extLst>
                </p:cNvPr>
                <p:cNvPicPr/>
                <p:nvPr/>
              </p:nvPicPr>
              <p:blipFill>
                <a:blip r:embed="rId8"/>
                <a:stretch>
                  <a:fillRect/>
                </a:stretch>
              </p:blipFill>
              <p:spPr>
                <a:xfrm>
                  <a:off x="3995780" y="1228340"/>
                  <a:ext cx="2818440" cy="1761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960D213D-902E-8649-98C7-B523258692ED}"/>
                    </a:ext>
                  </a:extLst>
                </p14:cNvPr>
                <p14:cNvContentPartPr/>
                <p14:nvPr/>
              </p14:nvContentPartPr>
              <p14:xfrm>
                <a:off x="3530300" y="2100260"/>
                <a:ext cx="3301560" cy="3207960"/>
              </p14:xfrm>
            </p:contentPart>
          </mc:Choice>
          <mc:Fallback>
            <p:pic>
              <p:nvPicPr>
                <p:cNvPr id="25" name="Ink 24">
                  <a:extLst>
                    <a:ext uri="{FF2B5EF4-FFF2-40B4-BE49-F238E27FC236}">
                      <a16:creationId xmlns:a16="http://schemas.microsoft.com/office/drawing/2014/main" id="{960D213D-902E-8649-98C7-B523258692ED}"/>
                    </a:ext>
                  </a:extLst>
                </p:cNvPr>
                <p:cNvPicPr/>
                <p:nvPr/>
              </p:nvPicPr>
              <p:blipFill>
                <a:blip r:embed="rId10"/>
                <a:stretch>
                  <a:fillRect/>
                </a:stretch>
              </p:blipFill>
              <p:spPr>
                <a:xfrm>
                  <a:off x="3521300" y="2091620"/>
                  <a:ext cx="3319200" cy="3225600"/>
                </a:xfrm>
                <a:prstGeom prst="rect">
                  <a:avLst/>
                </a:prstGeom>
              </p:spPr>
            </p:pic>
          </mc:Fallback>
        </mc:AlternateContent>
      </p:grpSp>
    </p:spTree>
    <p:extLst>
      <p:ext uri="{BB962C8B-B14F-4D97-AF65-F5344CB8AC3E}">
        <p14:creationId xmlns:p14="http://schemas.microsoft.com/office/powerpoint/2010/main" val="22779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6" y="1845464"/>
            <a:ext cx="3731536" cy="4369941"/>
          </a:xfrm>
        </p:spPr>
        <p:txBody>
          <a:bodyPr>
            <a:normAutofit/>
          </a:bodyPr>
          <a:lstStyle/>
          <a:p>
            <a:r>
              <a:rPr lang="en-US" sz="2000" dirty="0"/>
              <a:t>This should result in an app that looks like this!</a:t>
            </a:r>
          </a:p>
          <a:p>
            <a:endParaRPr lang="en-US" sz="2000" dirty="0"/>
          </a:p>
          <a:p>
            <a:r>
              <a:rPr lang="en-US" sz="2000" dirty="0"/>
              <a:t>Of course it all says red because we hard coded it!</a:t>
            </a:r>
          </a:p>
          <a:p>
            <a:endParaRPr lang="en-US" sz="2000" dirty="0"/>
          </a:p>
          <a:p>
            <a:r>
              <a:rPr lang="en-US" sz="2000" dirty="0"/>
              <a:t>Do you remember how to configure these components using props?</a:t>
            </a:r>
            <a:endParaRPr lang="en-US" sz="1800" dirty="0"/>
          </a:p>
          <a:p>
            <a:pPr marL="0" indent="0">
              <a:buNone/>
            </a:pPr>
            <a:endParaRPr lang="en-US" sz="2000" dirty="0"/>
          </a:p>
          <a:p>
            <a:pPr marL="457200" indent="-457200">
              <a:buFont typeface="+mj-lt"/>
              <a:buAutoNum type="arabicPeriod"/>
            </a:pPr>
            <a:endParaRPr lang="en-US" sz="2000" dirty="0"/>
          </a:p>
          <a:p>
            <a:endParaRPr lang="en-US" sz="2000" dirty="0"/>
          </a:p>
        </p:txBody>
      </p:sp>
      <p:pic>
        <p:nvPicPr>
          <p:cNvPr id="5" name="Picture 4">
            <a:extLst>
              <a:ext uri="{FF2B5EF4-FFF2-40B4-BE49-F238E27FC236}">
                <a16:creationId xmlns:a16="http://schemas.microsoft.com/office/drawing/2014/main" id="{463CD690-D2C8-EE42-BD69-1E8E48EF66D6}"/>
              </a:ext>
            </a:extLst>
          </p:cNvPr>
          <p:cNvPicPr>
            <a:picLocks noChangeAspect="1"/>
          </p:cNvPicPr>
          <p:nvPr/>
        </p:nvPicPr>
        <p:blipFill>
          <a:blip r:embed="rId2"/>
          <a:stretch>
            <a:fillRect/>
          </a:stretch>
        </p:blipFill>
        <p:spPr>
          <a:xfrm>
            <a:off x="5918096" y="642594"/>
            <a:ext cx="5473700" cy="5130800"/>
          </a:xfrm>
          <a:prstGeom prst="rect">
            <a:avLst/>
          </a:prstGeom>
        </p:spPr>
      </p:pic>
    </p:spTree>
    <p:extLst>
      <p:ext uri="{BB962C8B-B14F-4D97-AF65-F5344CB8AC3E}">
        <p14:creationId xmlns:p14="http://schemas.microsoft.com/office/powerpoint/2010/main" val="1534463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6" y="1845464"/>
            <a:ext cx="3731536" cy="4369941"/>
          </a:xfrm>
        </p:spPr>
        <p:txBody>
          <a:bodyPr>
            <a:normAutofit/>
          </a:bodyPr>
          <a:lstStyle/>
          <a:p>
            <a:r>
              <a:rPr lang="en-US" sz="2000" dirty="0"/>
              <a:t>First, you need to settle on the name(s) of your props and be consistent across all of your components!</a:t>
            </a:r>
          </a:p>
          <a:p>
            <a:r>
              <a:rPr lang="en-US" sz="2000" dirty="0"/>
              <a:t>Here, we called the prop color.</a:t>
            </a:r>
          </a:p>
          <a:p>
            <a:r>
              <a:rPr lang="en-US" sz="2000" dirty="0"/>
              <a:t>We also assigned them each values.</a:t>
            </a:r>
            <a:endParaRPr lang="en-US" sz="1800" dirty="0"/>
          </a:p>
          <a:p>
            <a:pPr marL="0" indent="0">
              <a:buNone/>
            </a:pPr>
            <a:endParaRPr lang="en-US" sz="2000" dirty="0"/>
          </a:p>
          <a:p>
            <a:pPr marL="457200" indent="-457200">
              <a:buFont typeface="+mj-lt"/>
              <a:buAutoNum type="arabicPeriod"/>
            </a:pPr>
            <a:endParaRPr lang="en-US" sz="2000" dirty="0"/>
          </a:p>
          <a:p>
            <a:endParaRPr lang="en-US" sz="2000" dirty="0"/>
          </a:p>
        </p:txBody>
      </p:sp>
      <p:pic>
        <p:nvPicPr>
          <p:cNvPr id="4" name="Picture 3">
            <a:extLst>
              <a:ext uri="{FF2B5EF4-FFF2-40B4-BE49-F238E27FC236}">
                <a16:creationId xmlns:a16="http://schemas.microsoft.com/office/drawing/2014/main" id="{E728D13E-2E8C-5E46-A08E-97D2ABAD7937}"/>
              </a:ext>
            </a:extLst>
          </p:cNvPr>
          <p:cNvPicPr>
            <a:picLocks noChangeAspect="1"/>
          </p:cNvPicPr>
          <p:nvPr/>
        </p:nvPicPr>
        <p:blipFill>
          <a:blip r:embed="rId2"/>
          <a:stretch>
            <a:fillRect/>
          </a:stretch>
        </p:blipFill>
        <p:spPr>
          <a:xfrm>
            <a:off x="4798336" y="1549400"/>
            <a:ext cx="7035800" cy="4572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DB944AC-C92F-EE4C-B7B2-48228AEE3AA1}"/>
                  </a:ext>
                </a:extLst>
              </p14:cNvPr>
              <p14:cNvContentPartPr/>
              <p14:nvPr/>
            </p14:nvContentPartPr>
            <p14:xfrm>
              <a:off x="8211740" y="4340540"/>
              <a:ext cx="367200" cy="38160"/>
            </p14:xfrm>
          </p:contentPart>
        </mc:Choice>
        <mc:Fallback>
          <p:pic>
            <p:nvPicPr>
              <p:cNvPr id="6" name="Ink 5">
                <a:extLst>
                  <a:ext uri="{FF2B5EF4-FFF2-40B4-BE49-F238E27FC236}">
                    <a16:creationId xmlns:a16="http://schemas.microsoft.com/office/drawing/2014/main" id="{9DB944AC-C92F-EE4C-B7B2-48228AEE3AA1}"/>
                  </a:ext>
                </a:extLst>
              </p:cNvPr>
              <p:cNvPicPr/>
              <p:nvPr/>
            </p:nvPicPr>
            <p:blipFill>
              <a:blip r:embed="rId4"/>
              <a:stretch>
                <a:fillRect/>
              </a:stretch>
            </p:blipFill>
            <p:spPr>
              <a:xfrm>
                <a:off x="8203100" y="4331540"/>
                <a:ext cx="3848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C81D0F52-B70C-1647-815C-51FDEF94DECD}"/>
                  </a:ext>
                </a:extLst>
              </p14:cNvPr>
              <p14:cNvContentPartPr/>
              <p14:nvPr/>
            </p14:nvContentPartPr>
            <p14:xfrm>
              <a:off x="8276180" y="4037780"/>
              <a:ext cx="258480" cy="10440"/>
            </p14:xfrm>
          </p:contentPart>
        </mc:Choice>
        <mc:Fallback>
          <p:pic>
            <p:nvPicPr>
              <p:cNvPr id="7" name="Ink 6">
                <a:extLst>
                  <a:ext uri="{FF2B5EF4-FFF2-40B4-BE49-F238E27FC236}">
                    <a16:creationId xmlns:a16="http://schemas.microsoft.com/office/drawing/2014/main" id="{C81D0F52-B70C-1647-815C-51FDEF94DECD}"/>
                  </a:ext>
                </a:extLst>
              </p:cNvPr>
              <p:cNvPicPr/>
              <p:nvPr/>
            </p:nvPicPr>
            <p:blipFill>
              <a:blip r:embed="rId6"/>
              <a:stretch>
                <a:fillRect/>
              </a:stretch>
            </p:blipFill>
            <p:spPr>
              <a:xfrm>
                <a:off x="8267540" y="4029140"/>
                <a:ext cx="2761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523BD9E4-747F-E841-B7E5-1729D8065810}"/>
                  </a:ext>
                </a:extLst>
              </p14:cNvPr>
              <p14:cNvContentPartPr/>
              <p14:nvPr/>
            </p14:nvContentPartPr>
            <p14:xfrm>
              <a:off x="8209580" y="3780380"/>
              <a:ext cx="402120" cy="6840"/>
            </p14:xfrm>
          </p:contentPart>
        </mc:Choice>
        <mc:Fallback>
          <p:pic>
            <p:nvPicPr>
              <p:cNvPr id="8" name="Ink 7">
                <a:extLst>
                  <a:ext uri="{FF2B5EF4-FFF2-40B4-BE49-F238E27FC236}">
                    <a16:creationId xmlns:a16="http://schemas.microsoft.com/office/drawing/2014/main" id="{523BD9E4-747F-E841-B7E5-1729D8065810}"/>
                  </a:ext>
                </a:extLst>
              </p:cNvPr>
              <p:cNvPicPr/>
              <p:nvPr/>
            </p:nvPicPr>
            <p:blipFill>
              <a:blip r:embed="rId8"/>
              <a:stretch>
                <a:fillRect/>
              </a:stretch>
            </p:blipFill>
            <p:spPr>
              <a:xfrm>
                <a:off x="8200940" y="3771740"/>
                <a:ext cx="419760" cy="24480"/>
              </a:xfrm>
              <a:prstGeom prst="rect">
                <a:avLst/>
              </a:prstGeom>
            </p:spPr>
          </p:pic>
        </mc:Fallback>
      </mc:AlternateContent>
      <p:sp>
        <p:nvSpPr>
          <p:cNvPr id="9" name="TextBox 8">
            <a:extLst>
              <a:ext uri="{FF2B5EF4-FFF2-40B4-BE49-F238E27FC236}">
                <a16:creationId xmlns:a16="http://schemas.microsoft.com/office/drawing/2014/main" id="{8DF17BF0-F5B2-AB46-AA4B-282ED8BED6E5}"/>
              </a:ext>
            </a:extLst>
          </p:cNvPr>
          <p:cNvSpPr txBox="1"/>
          <p:nvPr/>
        </p:nvSpPr>
        <p:spPr>
          <a:xfrm>
            <a:off x="7142026" y="6044388"/>
            <a:ext cx="2873828" cy="369332"/>
          </a:xfrm>
          <a:prstGeom prst="rect">
            <a:avLst/>
          </a:prstGeom>
          <a:noFill/>
        </p:spPr>
        <p:txBody>
          <a:bodyPr wrap="square" rtlCol="0">
            <a:spAutoFit/>
          </a:bodyPr>
          <a:lstStyle/>
          <a:p>
            <a:r>
              <a:rPr lang="en-US" i="1" dirty="0" err="1"/>
              <a:t>SquareScreen.js</a:t>
            </a:r>
            <a:endParaRPr lang="en-US" i="1" dirty="0"/>
          </a:p>
        </p:txBody>
      </p:sp>
    </p:spTree>
    <p:extLst>
      <p:ext uri="{BB962C8B-B14F-4D97-AF65-F5344CB8AC3E}">
        <p14:creationId xmlns:p14="http://schemas.microsoft.com/office/powerpoint/2010/main" val="1978773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6739353" cy="3849624"/>
          </a:xfrm>
        </p:spPr>
        <p:txBody>
          <a:bodyPr>
            <a:normAutofit/>
          </a:bodyPr>
          <a:lstStyle/>
          <a:p>
            <a:r>
              <a:rPr lang="en-US" sz="2000" dirty="0"/>
              <a:t>So, when last we spoke, we had the aim of a little app like this!</a:t>
            </a:r>
          </a:p>
          <a:p>
            <a:endParaRPr lang="en-US" sz="2000" dirty="0"/>
          </a:p>
          <a:p>
            <a:r>
              <a:rPr lang="en-US" sz="2000" dirty="0"/>
              <a:t>Using our cool new </a:t>
            </a:r>
            <a:r>
              <a:rPr lang="en-US" sz="2000" dirty="0" err="1">
                <a:latin typeface="Consolas" panose="020B0609020204030204" pitchFamily="49" charset="0"/>
              </a:rPr>
              <a:t>useState</a:t>
            </a:r>
            <a:r>
              <a:rPr lang="en-US" sz="2000" dirty="0"/>
              <a:t> hook!</a:t>
            </a:r>
          </a:p>
          <a:p>
            <a:endParaRPr lang="en-US" sz="2000" dirty="0"/>
          </a:p>
          <a:p>
            <a:r>
              <a:rPr lang="en-US" sz="2000" dirty="0"/>
              <a:t>To make the app </a:t>
            </a:r>
            <a:r>
              <a:rPr lang="en-US" sz="2000" dirty="0" err="1"/>
              <a:t>rerender</a:t>
            </a:r>
            <a:r>
              <a:rPr lang="en-US" sz="2000" dirty="0"/>
              <a:t> whenever we changed a piece of state that we identified! </a:t>
            </a:r>
          </a:p>
          <a:p>
            <a:pPr marL="457200" indent="-457200">
              <a:buFont typeface="+mj-lt"/>
              <a:buAutoNum type="arabicPeriod"/>
            </a:pPr>
            <a:endParaRPr lang="en-US" sz="2000" dirty="0"/>
          </a:p>
          <a:p>
            <a:endParaRPr lang="en-US" sz="2000" dirty="0"/>
          </a:p>
        </p:txBody>
      </p:sp>
      <p:grpSp>
        <p:nvGrpSpPr>
          <p:cNvPr id="22" name="Group 21">
            <a:extLst>
              <a:ext uri="{FF2B5EF4-FFF2-40B4-BE49-F238E27FC236}">
                <a16:creationId xmlns:a16="http://schemas.microsoft.com/office/drawing/2014/main" id="{6BC49833-EAC1-4D95-AFF5-7758491EE53C}"/>
              </a:ext>
            </a:extLst>
          </p:cNvPr>
          <p:cNvGrpSpPr/>
          <p:nvPr/>
        </p:nvGrpSpPr>
        <p:grpSpPr>
          <a:xfrm>
            <a:off x="8213971" y="181723"/>
            <a:ext cx="3783588" cy="6210147"/>
            <a:chOff x="8213971" y="181723"/>
            <a:chExt cx="3783588" cy="6210147"/>
          </a:xfrm>
        </p:grpSpPr>
        <p:grpSp>
          <p:nvGrpSpPr>
            <p:cNvPr id="23" name="Group 22">
              <a:extLst>
                <a:ext uri="{FF2B5EF4-FFF2-40B4-BE49-F238E27FC236}">
                  <a16:creationId xmlns:a16="http://schemas.microsoft.com/office/drawing/2014/main" id="{A4E631EB-8CDC-468C-BD34-0DD0F5ABE791}"/>
                </a:ext>
              </a:extLst>
            </p:cNvPr>
            <p:cNvGrpSpPr/>
            <p:nvPr/>
          </p:nvGrpSpPr>
          <p:grpSpPr>
            <a:xfrm>
              <a:off x="8213971" y="181723"/>
              <a:ext cx="3783588" cy="6210147"/>
              <a:chOff x="8150909" y="252681"/>
              <a:chExt cx="3783588" cy="6210147"/>
            </a:xfrm>
          </p:grpSpPr>
          <p:pic>
            <p:nvPicPr>
              <p:cNvPr id="32" name="Picture 4" descr="The Click To Message Feature Can Also Be Implemented - Empty Phone Frame  PNG Image | Transparent PNG Free Download on SeekPNG">
                <a:extLst>
                  <a:ext uri="{FF2B5EF4-FFF2-40B4-BE49-F238E27FC236}">
                    <a16:creationId xmlns:a16="http://schemas.microsoft.com/office/drawing/2014/main" id="{B35AE655-197C-4230-987C-6EF71B581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22FA52D3-3C15-4F6F-BFBE-A53E16F0F132}"/>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Color</a:t>
                </a:r>
              </a:p>
            </p:txBody>
          </p:sp>
        </p:grpSp>
        <p:sp>
          <p:nvSpPr>
            <p:cNvPr id="24" name="Rectangle 23">
              <a:extLst>
                <a:ext uri="{FF2B5EF4-FFF2-40B4-BE49-F238E27FC236}">
                  <a16:creationId xmlns:a16="http://schemas.microsoft.com/office/drawing/2014/main" id="{BF724DF2-6842-4ABB-BC64-0E6FFBF1A492}"/>
                </a:ext>
              </a:extLst>
            </p:cNvPr>
            <p:cNvSpPr/>
            <p:nvPr/>
          </p:nvSpPr>
          <p:spPr>
            <a:xfrm>
              <a:off x="8986345" y="2255003"/>
              <a:ext cx="669099" cy="61218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4116E9C-DE2D-4CDC-BD28-794870AE57FA}"/>
                </a:ext>
              </a:extLst>
            </p:cNvPr>
            <p:cNvSpPr/>
            <p:nvPr/>
          </p:nvSpPr>
          <p:spPr>
            <a:xfrm>
              <a:off x="8986345" y="3122908"/>
              <a:ext cx="669099" cy="612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53D799-3B0E-4A6E-8F1F-C6D425FB1941}"/>
                </a:ext>
              </a:extLst>
            </p:cNvPr>
            <p:cNvSpPr/>
            <p:nvPr/>
          </p:nvSpPr>
          <p:spPr>
            <a:xfrm>
              <a:off x="8986345" y="3990813"/>
              <a:ext cx="669099" cy="61218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4829339-AC9B-48F2-AC93-22A3BC2D63D7}"/>
                </a:ext>
              </a:extLst>
            </p:cNvPr>
            <p:cNvSpPr/>
            <p:nvPr/>
          </p:nvSpPr>
          <p:spPr>
            <a:xfrm>
              <a:off x="8986345"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91357C-A652-4B89-B5DE-237A338F68F7}"/>
                </a:ext>
              </a:extLst>
            </p:cNvPr>
            <p:cNvSpPr txBox="1"/>
            <p:nvPr/>
          </p:nvSpPr>
          <p:spPr>
            <a:xfrm>
              <a:off x="9921601" y="2368386"/>
              <a:ext cx="1203599" cy="369332"/>
            </a:xfrm>
            <a:prstGeom prst="rect">
              <a:avLst/>
            </a:prstGeom>
            <a:noFill/>
          </p:spPr>
          <p:txBody>
            <a:bodyPr wrap="none" rtlCol="0">
              <a:spAutoFit/>
            </a:bodyPr>
            <a:lstStyle/>
            <a:p>
              <a:r>
                <a:rPr lang="en-US" dirty="0" err="1"/>
                <a:t>rgb</a:t>
              </a:r>
              <a:r>
                <a:rPr lang="en-US" dirty="0"/>
                <a:t>(0,0,0)</a:t>
              </a:r>
            </a:p>
          </p:txBody>
        </p:sp>
        <p:sp>
          <p:nvSpPr>
            <p:cNvPr id="29" name="TextBox 28">
              <a:extLst>
                <a:ext uri="{FF2B5EF4-FFF2-40B4-BE49-F238E27FC236}">
                  <a16:creationId xmlns:a16="http://schemas.microsoft.com/office/drawing/2014/main" id="{F430C4CF-4E94-493D-B3DA-01D8B0D06C16}"/>
                </a:ext>
              </a:extLst>
            </p:cNvPr>
            <p:cNvSpPr txBox="1"/>
            <p:nvPr/>
          </p:nvSpPr>
          <p:spPr>
            <a:xfrm>
              <a:off x="9921601" y="3244334"/>
              <a:ext cx="1203599" cy="369332"/>
            </a:xfrm>
            <a:prstGeom prst="rect">
              <a:avLst/>
            </a:prstGeom>
            <a:noFill/>
          </p:spPr>
          <p:txBody>
            <a:bodyPr wrap="none" rtlCol="0">
              <a:spAutoFit/>
            </a:bodyPr>
            <a:lstStyle/>
            <a:p>
              <a:r>
                <a:rPr lang="en-US" dirty="0" err="1"/>
                <a:t>rgb</a:t>
              </a:r>
              <a:r>
                <a:rPr lang="en-US" dirty="0"/>
                <a:t>(0,0,0)</a:t>
              </a:r>
            </a:p>
          </p:txBody>
        </p:sp>
        <p:sp>
          <p:nvSpPr>
            <p:cNvPr id="30" name="TextBox 29">
              <a:extLst>
                <a:ext uri="{FF2B5EF4-FFF2-40B4-BE49-F238E27FC236}">
                  <a16:creationId xmlns:a16="http://schemas.microsoft.com/office/drawing/2014/main" id="{C339B629-334E-4462-80A9-AEF5434A6800}"/>
                </a:ext>
              </a:extLst>
            </p:cNvPr>
            <p:cNvSpPr txBox="1"/>
            <p:nvPr/>
          </p:nvSpPr>
          <p:spPr>
            <a:xfrm>
              <a:off x="9921600" y="4053845"/>
              <a:ext cx="1203599" cy="369332"/>
            </a:xfrm>
            <a:prstGeom prst="rect">
              <a:avLst/>
            </a:prstGeom>
            <a:noFill/>
          </p:spPr>
          <p:txBody>
            <a:bodyPr wrap="none" rtlCol="0">
              <a:spAutoFit/>
            </a:bodyPr>
            <a:lstStyle/>
            <a:p>
              <a:r>
                <a:rPr lang="en-US" dirty="0" err="1"/>
                <a:t>rgb</a:t>
              </a:r>
              <a:r>
                <a:rPr lang="en-US" dirty="0"/>
                <a:t>(0,0,0)</a:t>
              </a:r>
            </a:p>
          </p:txBody>
        </p:sp>
        <p:sp>
          <p:nvSpPr>
            <p:cNvPr id="31" name="TextBox 30">
              <a:extLst>
                <a:ext uri="{FF2B5EF4-FFF2-40B4-BE49-F238E27FC236}">
                  <a16:creationId xmlns:a16="http://schemas.microsoft.com/office/drawing/2014/main" id="{838B3486-E66E-4D62-9DFA-660D98F0CF53}"/>
                </a:ext>
              </a:extLst>
            </p:cNvPr>
            <p:cNvSpPr txBox="1"/>
            <p:nvPr/>
          </p:nvSpPr>
          <p:spPr>
            <a:xfrm>
              <a:off x="9923879" y="4929793"/>
              <a:ext cx="1203599" cy="369332"/>
            </a:xfrm>
            <a:prstGeom prst="rect">
              <a:avLst/>
            </a:prstGeom>
            <a:noFill/>
          </p:spPr>
          <p:txBody>
            <a:bodyPr wrap="none" rtlCol="0">
              <a:spAutoFit/>
            </a:bodyPr>
            <a:lstStyle/>
            <a:p>
              <a:r>
                <a:rPr lang="en-US" dirty="0" err="1"/>
                <a:t>rgb</a:t>
              </a:r>
              <a:r>
                <a:rPr lang="en-US" dirty="0"/>
                <a:t>(0,0,0)</a:t>
              </a:r>
            </a:p>
          </p:txBody>
        </p:sp>
      </p:grpSp>
    </p:spTree>
    <p:extLst>
      <p:ext uri="{BB962C8B-B14F-4D97-AF65-F5344CB8AC3E}">
        <p14:creationId xmlns:p14="http://schemas.microsoft.com/office/powerpoint/2010/main" val="1881467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6" y="1845464"/>
            <a:ext cx="3417664" cy="4369941"/>
          </a:xfrm>
        </p:spPr>
        <p:txBody>
          <a:bodyPr>
            <a:normAutofit/>
          </a:bodyPr>
          <a:lstStyle/>
          <a:p>
            <a:r>
              <a:rPr lang="en-US" sz="2000" dirty="0"/>
              <a:t>And then we can start actually making use of those props in </a:t>
            </a:r>
            <a:r>
              <a:rPr lang="en-US" sz="2000" dirty="0" err="1"/>
              <a:t>ColorCounter.js</a:t>
            </a:r>
            <a:r>
              <a:rPr lang="en-US" sz="2000" dirty="0"/>
              <a:t>!</a:t>
            </a:r>
          </a:p>
          <a:p>
            <a:endParaRPr lang="en-US" sz="2000" dirty="0"/>
          </a:p>
          <a:p>
            <a:r>
              <a:rPr lang="en-US" sz="2000" dirty="0"/>
              <a:t>Remember: first we need to specify a parameter that will store the passed in props.</a:t>
            </a:r>
            <a:endParaRPr lang="en-US" sz="1800" dirty="0"/>
          </a:p>
          <a:p>
            <a:pPr marL="0" indent="0">
              <a:buNone/>
            </a:pPr>
            <a:endParaRPr lang="en-US" sz="2000" dirty="0"/>
          </a:p>
          <a:p>
            <a:pPr marL="457200" indent="-457200">
              <a:buFont typeface="+mj-lt"/>
              <a:buAutoNum type="arabicPeriod"/>
            </a:pPr>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9DB944AC-C92F-EE4C-B7B2-48228AEE3AA1}"/>
                  </a:ext>
                </a:extLst>
              </p14:cNvPr>
              <p14:cNvContentPartPr/>
              <p14:nvPr/>
            </p14:nvContentPartPr>
            <p14:xfrm>
              <a:off x="8211740" y="4340540"/>
              <a:ext cx="367200" cy="38160"/>
            </p14:xfrm>
          </p:contentPart>
        </mc:Choice>
        <mc:Fallback>
          <p:pic>
            <p:nvPicPr>
              <p:cNvPr id="6" name="Ink 5">
                <a:extLst>
                  <a:ext uri="{FF2B5EF4-FFF2-40B4-BE49-F238E27FC236}">
                    <a16:creationId xmlns:a16="http://schemas.microsoft.com/office/drawing/2014/main" id="{9DB944AC-C92F-EE4C-B7B2-48228AEE3AA1}"/>
                  </a:ext>
                </a:extLst>
              </p:cNvPr>
              <p:cNvPicPr/>
              <p:nvPr/>
            </p:nvPicPr>
            <p:blipFill>
              <a:blip r:embed="rId3"/>
              <a:stretch>
                <a:fillRect/>
              </a:stretch>
            </p:blipFill>
            <p:spPr>
              <a:xfrm>
                <a:off x="8202740" y="4331540"/>
                <a:ext cx="3848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C81D0F52-B70C-1647-815C-51FDEF94DECD}"/>
                  </a:ext>
                </a:extLst>
              </p14:cNvPr>
              <p14:cNvContentPartPr/>
              <p14:nvPr/>
            </p14:nvContentPartPr>
            <p14:xfrm>
              <a:off x="8276180" y="4037780"/>
              <a:ext cx="258480" cy="10440"/>
            </p14:xfrm>
          </p:contentPart>
        </mc:Choice>
        <mc:Fallback>
          <p:pic>
            <p:nvPicPr>
              <p:cNvPr id="7" name="Ink 6">
                <a:extLst>
                  <a:ext uri="{FF2B5EF4-FFF2-40B4-BE49-F238E27FC236}">
                    <a16:creationId xmlns:a16="http://schemas.microsoft.com/office/drawing/2014/main" id="{C81D0F52-B70C-1647-815C-51FDEF94DECD}"/>
                  </a:ext>
                </a:extLst>
              </p:cNvPr>
              <p:cNvPicPr/>
              <p:nvPr/>
            </p:nvPicPr>
            <p:blipFill>
              <a:blip r:embed="rId5"/>
              <a:stretch>
                <a:fillRect/>
              </a:stretch>
            </p:blipFill>
            <p:spPr>
              <a:xfrm>
                <a:off x="8267167" y="4028780"/>
                <a:ext cx="276145"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523BD9E4-747F-E841-B7E5-1729D8065810}"/>
                  </a:ext>
                </a:extLst>
              </p14:cNvPr>
              <p14:cNvContentPartPr/>
              <p14:nvPr/>
            </p14:nvContentPartPr>
            <p14:xfrm>
              <a:off x="8209580" y="3780380"/>
              <a:ext cx="402120" cy="6840"/>
            </p14:xfrm>
          </p:contentPart>
        </mc:Choice>
        <mc:Fallback>
          <p:pic>
            <p:nvPicPr>
              <p:cNvPr id="8" name="Ink 7">
                <a:extLst>
                  <a:ext uri="{FF2B5EF4-FFF2-40B4-BE49-F238E27FC236}">
                    <a16:creationId xmlns:a16="http://schemas.microsoft.com/office/drawing/2014/main" id="{523BD9E4-747F-E841-B7E5-1729D8065810}"/>
                  </a:ext>
                </a:extLst>
              </p:cNvPr>
              <p:cNvPicPr/>
              <p:nvPr/>
            </p:nvPicPr>
            <p:blipFill>
              <a:blip r:embed="rId7"/>
              <a:stretch>
                <a:fillRect/>
              </a:stretch>
            </p:blipFill>
            <p:spPr>
              <a:xfrm>
                <a:off x="8200580" y="3771380"/>
                <a:ext cx="419760" cy="24480"/>
              </a:xfrm>
              <a:prstGeom prst="rect">
                <a:avLst/>
              </a:prstGeom>
            </p:spPr>
          </p:pic>
        </mc:Fallback>
      </mc:AlternateContent>
      <p:pic>
        <p:nvPicPr>
          <p:cNvPr id="5" name="Picture 4">
            <a:extLst>
              <a:ext uri="{FF2B5EF4-FFF2-40B4-BE49-F238E27FC236}">
                <a16:creationId xmlns:a16="http://schemas.microsoft.com/office/drawing/2014/main" id="{7ADFCC7C-9627-D14A-BA08-3F632F2EC22C}"/>
              </a:ext>
            </a:extLst>
          </p:cNvPr>
          <p:cNvPicPr>
            <a:picLocks noChangeAspect="1"/>
          </p:cNvPicPr>
          <p:nvPr/>
        </p:nvPicPr>
        <p:blipFill>
          <a:blip r:embed="rId8"/>
          <a:stretch>
            <a:fillRect/>
          </a:stretch>
        </p:blipFill>
        <p:spPr>
          <a:xfrm>
            <a:off x="4216400" y="1328394"/>
            <a:ext cx="7975600" cy="4381500"/>
          </a:xfrm>
          <a:prstGeom prst="rect">
            <a:avLst/>
          </a:prstGeom>
        </p:spPr>
      </p:pic>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FA88B45E-77CF-9245-9493-4173BE818485}"/>
                  </a:ext>
                </a:extLst>
              </p14:cNvPr>
              <p14:cNvContentPartPr/>
              <p14:nvPr/>
            </p14:nvContentPartPr>
            <p14:xfrm>
              <a:off x="2127380" y="2387900"/>
              <a:ext cx="6140520" cy="2669760"/>
            </p14:xfrm>
          </p:contentPart>
        </mc:Choice>
        <mc:Fallback>
          <p:pic>
            <p:nvPicPr>
              <p:cNvPr id="9" name="Ink 8">
                <a:extLst>
                  <a:ext uri="{FF2B5EF4-FFF2-40B4-BE49-F238E27FC236}">
                    <a16:creationId xmlns:a16="http://schemas.microsoft.com/office/drawing/2014/main" id="{FA88B45E-77CF-9245-9493-4173BE818485}"/>
                  </a:ext>
                </a:extLst>
              </p:cNvPr>
              <p:cNvPicPr/>
              <p:nvPr/>
            </p:nvPicPr>
            <p:blipFill>
              <a:blip r:embed="rId10"/>
              <a:stretch>
                <a:fillRect/>
              </a:stretch>
            </p:blipFill>
            <p:spPr>
              <a:xfrm>
                <a:off x="2118380" y="2379260"/>
                <a:ext cx="6158160" cy="2687400"/>
              </a:xfrm>
              <a:prstGeom prst="rect">
                <a:avLst/>
              </a:prstGeom>
            </p:spPr>
          </p:pic>
        </mc:Fallback>
      </mc:AlternateContent>
      <p:sp>
        <p:nvSpPr>
          <p:cNvPr id="10" name="TextBox 9">
            <a:extLst>
              <a:ext uri="{FF2B5EF4-FFF2-40B4-BE49-F238E27FC236}">
                <a16:creationId xmlns:a16="http://schemas.microsoft.com/office/drawing/2014/main" id="{A24609EF-2492-594B-AFF7-11C4DF517E8B}"/>
              </a:ext>
            </a:extLst>
          </p:cNvPr>
          <p:cNvSpPr txBox="1"/>
          <p:nvPr/>
        </p:nvSpPr>
        <p:spPr>
          <a:xfrm>
            <a:off x="6830986" y="5734768"/>
            <a:ext cx="2873828" cy="369332"/>
          </a:xfrm>
          <a:prstGeom prst="rect">
            <a:avLst/>
          </a:prstGeom>
          <a:noFill/>
        </p:spPr>
        <p:txBody>
          <a:bodyPr wrap="square" rtlCol="0">
            <a:spAutoFit/>
          </a:bodyPr>
          <a:lstStyle/>
          <a:p>
            <a:r>
              <a:rPr lang="en-US" i="1" dirty="0" err="1"/>
              <a:t>ColorCounter.js</a:t>
            </a:r>
            <a:endParaRPr lang="en-US" i="1" dirty="0"/>
          </a:p>
        </p:txBody>
      </p:sp>
    </p:spTree>
    <p:extLst>
      <p:ext uri="{BB962C8B-B14F-4D97-AF65-F5344CB8AC3E}">
        <p14:creationId xmlns:p14="http://schemas.microsoft.com/office/powerpoint/2010/main" val="3781550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6" y="1845464"/>
            <a:ext cx="3417664" cy="4369941"/>
          </a:xfrm>
        </p:spPr>
        <p:txBody>
          <a:bodyPr>
            <a:normAutofit/>
          </a:bodyPr>
          <a:lstStyle/>
          <a:p>
            <a:r>
              <a:rPr lang="en-US" sz="2000" dirty="0"/>
              <a:t>And we recall that the name of the prop we created was “color”.</a:t>
            </a:r>
          </a:p>
          <a:p>
            <a:endParaRPr lang="en-US" sz="2000" dirty="0"/>
          </a:p>
          <a:p>
            <a:r>
              <a:rPr lang="en-US" sz="2000" dirty="0"/>
              <a:t>So to use it, we just type </a:t>
            </a:r>
            <a:r>
              <a:rPr lang="en-US" sz="2000" dirty="0" err="1"/>
              <a:t>props.color</a:t>
            </a:r>
            <a:endParaRPr lang="en-US" sz="1800" dirty="0"/>
          </a:p>
          <a:p>
            <a:pPr marL="0" indent="0">
              <a:buNone/>
            </a:pPr>
            <a:endParaRPr lang="en-US" sz="2000" dirty="0"/>
          </a:p>
          <a:p>
            <a:pPr marL="457200" indent="-457200">
              <a:buFont typeface="+mj-lt"/>
              <a:buAutoNum type="arabicPeriod"/>
            </a:pPr>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9DB944AC-C92F-EE4C-B7B2-48228AEE3AA1}"/>
                  </a:ext>
                </a:extLst>
              </p14:cNvPr>
              <p14:cNvContentPartPr/>
              <p14:nvPr/>
            </p14:nvContentPartPr>
            <p14:xfrm>
              <a:off x="8211740" y="4340540"/>
              <a:ext cx="367200" cy="38160"/>
            </p14:xfrm>
          </p:contentPart>
        </mc:Choice>
        <mc:Fallback>
          <p:pic>
            <p:nvPicPr>
              <p:cNvPr id="6" name="Ink 5">
                <a:extLst>
                  <a:ext uri="{FF2B5EF4-FFF2-40B4-BE49-F238E27FC236}">
                    <a16:creationId xmlns:a16="http://schemas.microsoft.com/office/drawing/2014/main" id="{9DB944AC-C92F-EE4C-B7B2-48228AEE3AA1}"/>
                  </a:ext>
                </a:extLst>
              </p:cNvPr>
              <p:cNvPicPr/>
              <p:nvPr/>
            </p:nvPicPr>
            <p:blipFill>
              <a:blip r:embed="rId3"/>
              <a:stretch>
                <a:fillRect/>
              </a:stretch>
            </p:blipFill>
            <p:spPr>
              <a:xfrm>
                <a:off x="8202740" y="4331540"/>
                <a:ext cx="3848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C81D0F52-B70C-1647-815C-51FDEF94DECD}"/>
                  </a:ext>
                </a:extLst>
              </p14:cNvPr>
              <p14:cNvContentPartPr/>
              <p14:nvPr/>
            </p14:nvContentPartPr>
            <p14:xfrm>
              <a:off x="8276180" y="4037780"/>
              <a:ext cx="258480" cy="10440"/>
            </p14:xfrm>
          </p:contentPart>
        </mc:Choice>
        <mc:Fallback>
          <p:pic>
            <p:nvPicPr>
              <p:cNvPr id="7" name="Ink 6">
                <a:extLst>
                  <a:ext uri="{FF2B5EF4-FFF2-40B4-BE49-F238E27FC236}">
                    <a16:creationId xmlns:a16="http://schemas.microsoft.com/office/drawing/2014/main" id="{C81D0F52-B70C-1647-815C-51FDEF94DECD}"/>
                  </a:ext>
                </a:extLst>
              </p:cNvPr>
              <p:cNvPicPr/>
              <p:nvPr/>
            </p:nvPicPr>
            <p:blipFill>
              <a:blip r:embed="rId5"/>
              <a:stretch>
                <a:fillRect/>
              </a:stretch>
            </p:blipFill>
            <p:spPr>
              <a:xfrm>
                <a:off x="8267167" y="4028780"/>
                <a:ext cx="276145"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523BD9E4-747F-E841-B7E5-1729D8065810}"/>
                  </a:ext>
                </a:extLst>
              </p14:cNvPr>
              <p14:cNvContentPartPr/>
              <p14:nvPr/>
            </p14:nvContentPartPr>
            <p14:xfrm>
              <a:off x="8209580" y="3780380"/>
              <a:ext cx="402120" cy="6840"/>
            </p14:xfrm>
          </p:contentPart>
        </mc:Choice>
        <mc:Fallback>
          <p:pic>
            <p:nvPicPr>
              <p:cNvPr id="8" name="Ink 7">
                <a:extLst>
                  <a:ext uri="{FF2B5EF4-FFF2-40B4-BE49-F238E27FC236}">
                    <a16:creationId xmlns:a16="http://schemas.microsoft.com/office/drawing/2014/main" id="{523BD9E4-747F-E841-B7E5-1729D8065810}"/>
                  </a:ext>
                </a:extLst>
              </p:cNvPr>
              <p:cNvPicPr/>
              <p:nvPr/>
            </p:nvPicPr>
            <p:blipFill>
              <a:blip r:embed="rId7"/>
              <a:stretch>
                <a:fillRect/>
              </a:stretch>
            </p:blipFill>
            <p:spPr>
              <a:xfrm>
                <a:off x="8200580" y="3771380"/>
                <a:ext cx="419760" cy="24480"/>
              </a:xfrm>
              <a:prstGeom prst="rect">
                <a:avLst/>
              </a:prstGeom>
            </p:spPr>
          </p:pic>
        </mc:Fallback>
      </mc:AlternateContent>
      <p:pic>
        <p:nvPicPr>
          <p:cNvPr id="5" name="Picture 4">
            <a:extLst>
              <a:ext uri="{FF2B5EF4-FFF2-40B4-BE49-F238E27FC236}">
                <a16:creationId xmlns:a16="http://schemas.microsoft.com/office/drawing/2014/main" id="{7ADFCC7C-9627-D14A-BA08-3F632F2EC22C}"/>
              </a:ext>
            </a:extLst>
          </p:cNvPr>
          <p:cNvPicPr>
            <a:picLocks noChangeAspect="1"/>
          </p:cNvPicPr>
          <p:nvPr/>
        </p:nvPicPr>
        <p:blipFill>
          <a:blip r:embed="rId8"/>
          <a:stretch>
            <a:fillRect/>
          </a:stretch>
        </p:blipFill>
        <p:spPr>
          <a:xfrm>
            <a:off x="4216400" y="1328394"/>
            <a:ext cx="7975600" cy="4381500"/>
          </a:xfrm>
          <a:prstGeom prst="rect">
            <a:avLst/>
          </a:prstGeom>
        </p:spPr>
      </p:pic>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FF7E4708-AC4C-9F41-A2C5-5BCD01E2DA9D}"/>
                  </a:ext>
                </a:extLst>
              </p14:cNvPr>
              <p14:cNvContentPartPr/>
              <p14:nvPr/>
            </p14:nvContentPartPr>
            <p14:xfrm>
              <a:off x="7375460" y="3271340"/>
              <a:ext cx="1068480" cy="22680"/>
            </p14:xfrm>
          </p:contentPart>
        </mc:Choice>
        <mc:Fallback>
          <p:pic>
            <p:nvPicPr>
              <p:cNvPr id="4" name="Ink 3">
                <a:extLst>
                  <a:ext uri="{FF2B5EF4-FFF2-40B4-BE49-F238E27FC236}">
                    <a16:creationId xmlns:a16="http://schemas.microsoft.com/office/drawing/2014/main" id="{FF7E4708-AC4C-9F41-A2C5-5BCD01E2DA9D}"/>
                  </a:ext>
                </a:extLst>
              </p:cNvPr>
              <p:cNvPicPr/>
              <p:nvPr/>
            </p:nvPicPr>
            <p:blipFill>
              <a:blip r:embed="rId10"/>
              <a:stretch>
                <a:fillRect/>
              </a:stretch>
            </p:blipFill>
            <p:spPr>
              <a:xfrm>
                <a:off x="7366460" y="3262700"/>
                <a:ext cx="10861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6392F6E7-EEAF-7043-AC29-DC22522B1EC7}"/>
                  </a:ext>
                </a:extLst>
              </p14:cNvPr>
              <p14:cNvContentPartPr/>
              <p14:nvPr/>
            </p14:nvContentPartPr>
            <p14:xfrm>
              <a:off x="9555260" y="3543500"/>
              <a:ext cx="1074240" cy="20520"/>
            </p14:xfrm>
          </p:contentPart>
        </mc:Choice>
        <mc:Fallback>
          <p:pic>
            <p:nvPicPr>
              <p:cNvPr id="10" name="Ink 9">
                <a:extLst>
                  <a:ext uri="{FF2B5EF4-FFF2-40B4-BE49-F238E27FC236}">
                    <a16:creationId xmlns:a16="http://schemas.microsoft.com/office/drawing/2014/main" id="{6392F6E7-EEAF-7043-AC29-DC22522B1EC7}"/>
                  </a:ext>
                </a:extLst>
              </p:cNvPr>
              <p:cNvPicPr/>
              <p:nvPr/>
            </p:nvPicPr>
            <p:blipFill>
              <a:blip r:embed="rId12"/>
              <a:stretch>
                <a:fillRect/>
              </a:stretch>
            </p:blipFill>
            <p:spPr>
              <a:xfrm>
                <a:off x="9546260" y="3534860"/>
                <a:ext cx="10918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4B08A367-CA25-5641-AAD1-3D467317CA4D}"/>
                  </a:ext>
                </a:extLst>
              </p14:cNvPr>
              <p14:cNvContentPartPr/>
              <p14:nvPr/>
            </p14:nvContentPartPr>
            <p14:xfrm>
              <a:off x="9541940" y="3877940"/>
              <a:ext cx="1081800" cy="360"/>
            </p14:xfrm>
          </p:contentPart>
        </mc:Choice>
        <mc:Fallback>
          <p:pic>
            <p:nvPicPr>
              <p:cNvPr id="11" name="Ink 10">
                <a:extLst>
                  <a:ext uri="{FF2B5EF4-FFF2-40B4-BE49-F238E27FC236}">
                    <a16:creationId xmlns:a16="http://schemas.microsoft.com/office/drawing/2014/main" id="{4B08A367-CA25-5641-AAD1-3D467317CA4D}"/>
                  </a:ext>
                </a:extLst>
              </p:cNvPr>
              <p:cNvPicPr/>
              <p:nvPr/>
            </p:nvPicPr>
            <p:blipFill>
              <a:blip r:embed="rId14"/>
              <a:stretch>
                <a:fillRect/>
              </a:stretch>
            </p:blipFill>
            <p:spPr>
              <a:xfrm>
                <a:off x="9532940" y="3869300"/>
                <a:ext cx="1099440" cy="18000"/>
              </a:xfrm>
              <a:prstGeom prst="rect">
                <a:avLst/>
              </a:prstGeom>
            </p:spPr>
          </p:pic>
        </mc:Fallback>
      </mc:AlternateContent>
      <p:sp>
        <p:nvSpPr>
          <p:cNvPr id="13" name="TextBox 12">
            <a:extLst>
              <a:ext uri="{FF2B5EF4-FFF2-40B4-BE49-F238E27FC236}">
                <a16:creationId xmlns:a16="http://schemas.microsoft.com/office/drawing/2014/main" id="{F26BFC50-9DF8-5E4C-BB71-C79A2CD81E07}"/>
              </a:ext>
            </a:extLst>
          </p:cNvPr>
          <p:cNvSpPr txBox="1"/>
          <p:nvPr/>
        </p:nvSpPr>
        <p:spPr>
          <a:xfrm>
            <a:off x="6830986" y="5734768"/>
            <a:ext cx="2873828" cy="369332"/>
          </a:xfrm>
          <a:prstGeom prst="rect">
            <a:avLst/>
          </a:prstGeom>
          <a:noFill/>
        </p:spPr>
        <p:txBody>
          <a:bodyPr wrap="square" rtlCol="0">
            <a:spAutoFit/>
          </a:bodyPr>
          <a:lstStyle/>
          <a:p>
            <a:r>
              <a:rPr lang="en-US" i="1" dirty="0" err="1"/>
              <a:t>ColorCounter.js</a:t>
            </a:r>
            <a:endParaRPr lang="en-US" i="1" dirty="0"/>
          </a:p>
        </p:txBody>
      </p:sp>
    </p:spTree>
    <p:extLst>
      <p:ext uri="{BB962C8B-B14F-4D97-AF65-F5344CB8AC3E}">
        <p14:creationId xmlns:p14="http://schemas.microsoft.com/office/powerpoint/2010/main" val="1942626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6" y="1845464"/>
            <a:ext cx="3417664" cy="4369941"/>
          </a:xfrm>
        </p:spPr>
        <p:txBody>
          <a:bodyPr>
            <a:normAutofit/>
          </a:bodyPr>
          <a:lstStyle/>
          <a:p>
            <a:r>
              <a:rPr lang="en-US" sz="2000" dirty="0"/>
              <a:t>And some quick notes/reminders here:</a:t>
            </a:r>
          </a:p>
          <a:p>
            <a:pPr lvl="1"/>
            <a:r>
              <a:rPr lang="en-US" sz="1600" dirty="0"/>
              <a:t>This is an example of string templating.</a:t>
            </a:r>
          </a:p>
          <a:p>
            <a:pPr lvl="1"/>
            <a:r>
              <a:rPr lang="en-US" sz="1600" dirty="0"/>
              <a:t>So it is using the backtick character ` (same key as ~). Not the apostrophe.</a:t>
            </a:r>
          </a:p>
          <a:p>
            <a:pPr lvl="1"/>
            <a:r>
              <a:rPr lang="en-US" sz="1600" dirty="0"/>
              <a:t>Also, when you do string templating as a prop value, you need to enclose the whole thing in curly braces</a:t>
            </a:r>
          </a:p>
          <a:p>
            <a:pPr lvl="2"/>
            <a:r>
              <a:rPr lang="en-US" sz="1500" dirty="0"/>
              <a:t>  { }  </a:t>
            </a:r>
          </a:p>
          <a:p>
            <a:pPr marL="0" indent="0">
              <a:buNone/>
            </a:pPr>
            <a:endParaRPr lang="en-US" sz="2000" dirty="0"/>
          </a:p>
          <a:p>
            <a:pPr marL="457200" indent="-457200">
              <a:buFont typeface="+mj-lt"/>
              <a:buAutoNum type="arabicPeriod"/>
            </a:pPr>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9DB944AC-C92F-EE4C-B7B2-48228AEE3AA1}"/>
                  </a:ext>
                </a:extLst>
              </p14:cNvPr>
              <p14:cNvContentPartPr/>
              <p14:nvPr/>
            </p14:nvContentPartPr>
            <p14:xfrm>
              <a:off x="8211740" y="4340540"/>
              <a:ext cx="367200" cy="38160"/>
            </p14:xfrm>
          </p:contentPart>
        </mc:Choice>
        <mc:Fallback>
          <p:pic>
            <p:nvPicPr>
              <p:cNvPr id="6" name="Ink 5">
                <a:extLst>
                  <a:ext uri="{FF2B5EF4-FFF2-40B4-BE49-F238E27FC236}">
                    <a16:creationId xmlns:a16="http://schemas.microsoft.com/office/drawing/2014/main" id="{9DB944AC-C92F-EE4C-B7B2-48228AEE3AA1}"/>
                  </a:ext>
                </a:extLst>
              </p:cNvPr>
              <p:cNvPicPr/>
              <p:nvPr/>
            </p:nvPicPr>
            <p:blipFill>
              <a:blip r:embed="rId3"/>
              <a:stretch>
                <a:fillRect/>
              </a:stretch>
            </p:blipFill>
            <p:spPr>
              <a:xfrm>
                <a:off x="8202740" y="4331540"/>
                <a:ext cx="3848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C81D0F52-B70C-1647-815C-51FDEF94DECD}"/>
                  </a:ext>
                </a:extLst>
              </p14:cNvPr>
              <p14:cNvContentPartPr/>
              <p14:nvPr/>
            </p14:nvContentPartPr>
            <p14:xfrm>
              <a:off x="8276180" y="4037780"/>
              <a:ext cx="258480" cy="10440"/>
            </p14:xfrm>
          </p:contentPart>
        </mc:Choice>
        <mc:Fallback>
          <p:pic>
            <p:nvPicPr>
              <p:cNvPr id="7" name="Ink 6">
                <a:extLst>
                  <a:ext uri="{FF2B5EF4-FFF2-40B4-BE49-F238E27FC236}">
                    <a16:creationId xmlns:a16="http://schemas.microsoft.com/office/drawing/2014/main" id="{C81D0F52-B70C-1647-815C-51FDEF94DECD}"/>
                  </a:ext>
                </a:extLst>
              </p:cNvPr>
              <p:cNvPicPr/>
              <p:nvPr/>
            </p:nvPicPr>
            <p:blipFill>
              <a:blip r:embed="rId5"/>
              <a:stretch>
                <a:fillRect/>
              </a:stretch>
            </p:blipFill>
            <p:spPr>
              <a:xfrm>
                <a:off x="8267167" y="4028780"/>
                <a:ext cx="276145"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523BD9E4-747F-E841-B7E5-1729D8065810}"/>
                  </a:ext>
                </a:extLst>
              </p14:cNvPr>
              <p14:cNvContentPartPr/>
              <p14:nvPr/>
            </p14:nvContentPartPr>
            <p14:xfrm>
              <a:off x="8209580" y="3780380"/>
              <a:ext cx="402120" cy="6840"/>
            </p14:xfrm>
          </p:contentPart>
        </mc:Choice>
        <mc:Fallback>
          <p:pic>
            <p:nvPicPr>
              <p:cNvPr id="8" name="Ink 7">
                <a:extLst>
                  <a:ext uri="{FF2B5EF4-FFF2-40B4-BE49-F238E27FC236}">
                    <a16:creationId xmlns:a16="http://schemas.microsoft.com/office/drawing/2014/main" id="{523BD9E4-747F-E841-B7E5-1729D8065810}"/>
                  </a:ext>
                </a:extLst>
              </p:cNvPr>
              <p:cNvPicPr/>
              <p:nvPr/>
            </p:nvPicPr>
            <p:blipFill>
              <a:blip r:embed="rId7"/>
              <a:stretch>
                <a:fillRect/>
              </a:stretch>
            </p:blipFill>
            <p:spPr>
              <a:xfrm>
                <a:off x="8200580" y="3771380"/>
                <a:ext cx="419760" cy="24480"/>
              </a:xfrm>
              <a:prstGeom prst="rect">
                <a:avLst/>
              </a:prstGeom>
            </p:spPr>
          </p:pic>
        </mc:Fallback>
      </mc:AlternateContent>
      <p:pic>
        <p:nvPicPr>
          <p:cNvPr id="5" name="Picture 4">
            <a:extLst>
              <a:ext uri="{FF2B5EF4-FFF2-40B4-BE49-F238E27FC236}">
                <a16:creationId xmlns:a16="http://schemas.microsoft.com/office/drawing/2014/main" id="{7ADFCC7C-9627-D14A-BA08-3F632F2EC22C}"/>
              </a:ext>
            </a:extLst>
          </p:cNvPr>
          <p:cNvPicPr>
            <a:picLocks noChangeAspect="1"/>
          </p:cNvPicPr>
          <p:nvPr/>
        </p:nvPicPr>
        <p:blipFill>
          <a:blip r:embed="rId8"/>
          <a:stretch>
            <a:fillRect/>
          </a:stretch>
        </p:blipFill>
        <p:spPr>
          <a:xfrm>
            <a:off x="4152902" y="1589630"/>
            <a:ext cx="7975600" cy="4381500"/>
          </a:xfrm>
          <a:prstGeom prst="rect">
            <a:avLst/>
          </a:prstGeom>
        </p:spPr>
      </p:pic>
      <p:grpSp>
        <p:nvGrpSpPr>
          <p:cNvPr id="13" name="Group 12">
            <a:extLst>
              <a:ext uri="{FF2B5EF4-FFF2-40B4-BE49-F238E27FC236}">
                <a16:creationId xmlns:a16="http://schemas.microsoft.com/office/drawing/2014/main" id="{A4A315EF-A3BC-B84E-A6D6-3C22C6D132A3}"/>
              </a:ext>
            </a:extLst>
          </p:cNvPr>
          <p:cNvGrpSpPr/>
          <p:nvPr/>
        </p:nvGrpSpPr>
        <p:grpSpPr>
          <a:xfrm>
            <a:off x="3270034" y="2978151"/>
            <a:ext cx="396360" cy="27000"/>
            <a:chOff x="3270034" y="2978151"/>
            <a:chExt cx="396360" cy="27000"/>
          </a:xfrm>
        </p:grpSpPr>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143E9CC7-8462-6042-A99A-2DA7676313BC}"/>
                    </a:ext>
                  </a:extLst>
                </p14:cNvPr>
                <p14:cNvContentPartPr/>
                <p14:nvPr/>
              </p14:nvContentPartPr>
              <p14:xfrm>
                <a:off x="3270034" y="2978151"/>
                <a:ext cx="252000" cy="360"/>
              </p14:xfrm>
            </p:contentPart>
          </mc:Choice>
          <mc:Fallback>
            <p:pic>
              <p:nvPicPr>
                <p:cNvPr id="9" name="Ink 8">
                  <a:extLst>
                    <a:ext uri="{FF2B5EF4-FFF2-40B4-BE49-F238E27FC236}">
                      <a16:creationId xmlns:a16="http://schemas.microsoft.com/office/drawing/2014/main" id="{143E9CC7-8462-6042-A99A-2DA7676313BC}"/>
                    </a:ext>
                  </a:extLst>
                </p:cNvPr>
                <p:cNvPicPr/>
                <p:nvPr/>
              </p:nvPicPr>
              <p:blipFill>
                <a:blip r:embed="rId10"/>
                <a:stretch>
                  <a:fillRect/>
                </a:stretch>
              </p:blipFill>
              <p:spPr>
                <a:xfrm>
                  <a:off x="3261394" y="2969511"/>
                  <a:ext cx="269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BE1CAE46-150A-FA48-BA9E-346001433085}"/>
                    </a:ext>
                  </a:extLst>
                </p14:cNvPr>
                <p14:cNvContentPartPr/>
                <p14:nvPr/>
              </p14:nvContentPartPr>
              <p14:xfrm>
                <a:off x="3508354" y="3004791"/>
                <a:ext cx="158040" cy="360"/>
              </p14:xfrm>
            </p:contentPart>
          </mc:Choice>
          <mc:Fallback>
            <p:pic>
              <p:nvPicPr>
                <p:cNvPr id="12" name="Ink 11">
                  <a:extLst>
                    <a:ext uri="{FF2B5EF4-FFF2-40B4-BE49-F238E27FC236}">
                      <a16:creationId xmlns:a16="http://schemas.microsoft.com/office/drawing/2014/main" id="{BE1CAE46-150A-FA48-BA9E-346001433085}"/>
                    </a:ext>
                  </a:extLst>
                </p:cNvPr>
                <p:cNvPicPr/>
                <p:nvPr/>
              </p:nvPicPr>
              <p:blipFill>
                <a:blip r:embed="rId12"/>
                <a:stretch>
                  <a:fillRect/>
                </a:stretch>
              </p:blipFill>
              <p:spPr>
                <a:xfrm>
                  <a:off x="3499714" y="2995791"/>
                  <a:ext cx="17568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DF4B39F5-661C-8D4D-A5E1-1A99E29CE872}"/>
                  </a:ext>
                </a:extLst>
              </p14:cNvPr>
              <p14:cNvContentPartPr/>
              <p14:nvPr/>
            </p14:nvContentPartPr>
            <p14:xfrm>
              <a:off x="1331074" y="3236991"/>
              <a:ext cx="594360" cy="360"/>
            </p14:xfrm>
          </p:contentPart>
        </mc:Choice>
        <mc:Fallback>
          <p:pic>
            <p:nvPicPr>
              <p:cNvPr id="14" name="Ink 13">
                <a:extLst>
                  <a:ext uri="{FF2B5EF4-FFF2-40B4-BE49-F238E27FC236}">
                    <a16:creationId xmlns:a16="http://schemas.microsoft.com/office/drawing/2014/main" id="{DF4B39F5-661C-8D4D-A5E1-1A99E29CE872}"/>
                  </a:ext>
                </a:extLst>
              </p:cNvPr>
              <p:cNvPicPr/>
              <p:nvPr/>
            </p:nvPicPr>
            <p:blipFill>
              <a:blip r:embed="rId14"/>
              <a:stretch>
                <a:fillRect/>
              </a:stretch>
            </p:blipFill>
            <p:spPr>
              <a:xfrm>
                <a:off x="1322074" y="3227991"/>
                <a:ext cx="612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AB6DC9B3-A837-6848-8C1B-F51DFA085BBF}"/>
                  </a:ext>
                </a:extLst>
              </p14:cNvPr>
              <p14:cNvContentPartPr/>
              <p14:nvPr/>
            </p14:nvContentPartPr>
            <p14:xfrm>
              <a:off x="7435234" y="3769071"/>
              <a:ext cx="3408120" cy="90000"/>
            </p14:xfrm>
          </p:contentPart>
        </mc:Choice>
        <mc:Fallback>
          <p:pic>
            <p:nvPicPr>
              <p:cNvPr id="15" name="Ink 14">
                <a:extLst>
                  <a:ext uri="{FF2B5EF4-FFF2-40B4-BE49-F238E27FC236}">
                    <a16:creationId xmlns:a16="http://schemas.microsoft.com/office/drawing/2014/main" id="{AB6DC9B3-A837-6848-8C1B-F51DFA085BBF}"/>
                  </a:ext>
                </a:extLst>
              </p:cNvPr>
              <p:cNvPicPr/>
              <p:nvPr/>
            </p:nvPicPr>
            <p:blipFill>
              <a:blip r:embed="rId16"/>
              <a:stretch>
                <a:fillRect/>
              </a:stretch>
            </p:blipFill>
            <p:spPr>
              <a:xfrm>
                <a:off x="7426234" y="3760071"/>
                <a:ext cx="34257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B48D027C-7097-484D-9ED5-80FC8FA6787F}"/>
                  </a:ext>
                </a:extLst>
              </p14:cNvPr>
              <p14:cNvContentPartPr/>
              <p14:nvPr/>
            </p14:nvContentPartPr>
            <p14:xfrm>
              <a:off x="2800954" y="3491511"/>
              <a:ext cx="653400" cy="18720"/>
            </p14:xfrm>
          </p:contentPart>
        </mc:Choice>
        <mc:Fallback>
          <p:pic>
            <p:nvPicPr>
              <p:cNvPr id="16" name="Ink 15">
                <a:extLst>
                  <a:ext uri="{FF2B5EF4-FFF2-40B4-BE49-F238E27FC236}">
                    <a16:creationId xmlns:a16="http://schemas.microsoft.com/office/drawing/2014/main" id="{B48D027C-7097-484D-9ED5-80FC8FA6787F}"/>
                  </a:ext>
                </a:extLst>
              </p:cNvPr>
              <p:cNvPicPr/>
              <p:nvPr/>
            </p:nvPicPr>
            <p:blipFill>
              <a:blip r:embed="rId18"/>
              <a:stretch>
                <a:fillRect/>
              </a:stretch>
            </p:blipFill>
            <p:spPr>
              <a:xfrm>
                <a:off x="2764954" y="3455511"/>
                <a:ext cx="725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7A5E8477-872B-A141-BD98-B49BDD39EDAA}"/>
                  </a:ext>
                </a:extLst>
              </p14:cNvPr>
              <p14:cNvContentPartPr/>
              <p14:nvPr/>
            </p14:nvContentPartPr>
            <p14:xfrm>
              <a:off x="1324954" y="3744591"/>
              <a:ext cx="601560" cy="13320"/>
            </p14:xfrm>
          </p:contentPart>
        </mc:Choice>
        <mc:Fallback>
          <p:pic>
            <p:nvPicPr>
              <p:cNvPr id="17" name="Ink 16">
                <a:extLst>
                  <a:ext uri="{FF2B5EF4-FFF2-40B4-BE49-F238E27FC236}">
                    <a16:creationId xmlns:a16="http://schemas.microsoft.com/office/drawing/2014/main" id="{7A5E8477-872B-A141-BD98-B49BDD39EDAA}"/>
                  </a:ext>
                </a:extLst>
              </p:cNvPr>
              <p:cNvPicPr/>
              <p:nvPr/>
            </p:nvPicPr>
            <p:blipFill>
              <a:blip r:embed="rId20"/>
              <a:stretch>
                <a:fillRect/>
              </a:stretch>
            </p:blipFill>
            <p:spPr>
              <a:xfrm>
                <a:off x="1289314" y="3708591"/>
                <a:ext cx="6732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98192D79-D84B-CE47-930A-06CF43104CFF}"/>
                  </a:ext>
                </a:extLst>
              </p14:cNvPr>
              <p14:cNvContentPartPr/>
              <p14:nvPr/>
            </p14:nvContentPartPr>
            <p14:xfrm>
              <a:off x="8086834" y="3496551"/>
              <a:ext cx="212040" cy="55080"/>
            </p14:xfrm>
          </p:contentPart>
        </mc:Choice>
        <mc:Fallback>
          <p:pic>
            <p:nvPicPr>
              <p:cNvPr id="18" name="Ink 17">
                <a:extLst>
                  <a:ext uri="{FF2B5EF4-FFF2-40B4-BE49-F238E27FC236}">
                    <a16:creationId xmlns:a16="http://schemas.microsoft.com/office/drawing/2014/main" id="{98192D79-D84B-CE47-930A-06CF43104CFF}"/>
                  </a:ext>
                </a:extLst>
              </p:cNvPr>
              <p:cNvPicPr/>
              <p:nvPr/>
            </p:nvPicPr>
            <p:blipFill>
              <a:blip r:embed="rId22"/>
              <a:stretch>
                <a:fillRect/>
              </a:stretch>
            </p:blipFill>
            <p:spPr>
              <a:xfrm>
                <a:off x="8051194" y="3460911"/>
                <a:ext cx="2836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34733DEB-2E79-6A4F-9FDF-5D8051801B65}"/>
                  </a:ext>
                </a:extLst>
              </p14:cNvPr>
              <p14:cNvContentPartPr/>
              <p14:nvPr/>
            </p14:nvContentPartPr>
            <p14:xfrm>
              <a:off x="10703314" y="3453711"/>
              <a:ext cx="192600" cy="33840"/>
            </p14:xfrm>
          </p:contentPart>
        </mc:Choice>
        <mc:Fallback>
          <p:pic>
            <p:nvPicPr>
              <p:cNvPr id="19" name="Ink 18">
                <a:extLst>
                  <a:ext uri="{FF2B5EF4-FFF2-40B4-BE49-F238E27FC236}">
                    <a16:creationId xmlns:a16="http://schemas.microsoft.com/office/drawing/2014/main" id="{34733DEB-2E79-6A4F-9FDF-5D8051801B65}"/>
                  </a:ext>
                </a:extLst>
              </p:cNvPr>
              <p:cNvPicPr/>
              <p:nvPr/>
            </p:nvPicPr>
            <p:blipFill>
              <a:blip r:embed="rId24"/>
              <a:stretch>
                <a:fillRect/>
              </a:stretch>
            </p:blipFill>
            <p:spPr>
              <a:xfrm>
                <a:off x="10667314" y="3417711"/>
                <a:ext cx="2642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DA4ADF27-B328-6E45-89B9-A0D45555FD6E}"/>
                  </a:ext>
                </a:extLst>
              </p14:cNvPr>
              <p14:cNvContentPartPr/>
              <p14:nvPr/>
            </p14:nvContentPartPr>
            <p14:xfrm>
              <a:off x="1434034" y="5071191"/>
              <a:ext cx="402480" cy="299520"/>
            </p14:xfrm>
          </p:contentPart>
        </mc:Choice>
        <mc:Fallback>
          <p:pic>
            <p:nvPicPr>
              <p:cNvPr id="20" name="Ink 19">
                <a:extLst>
                  <a:ext uri="{FF2B5EF4-FFF2-40B4-BE49-F238E27FC236}">
                    <a16:creationId xmlns:a16="http://schemas.microsoft.com/office/drawing/2014/main" id="{DA4ADF27-B328-6E45-89B9-A0D45555FD6E}"/>
                  </a:ext>
                </a:extLst>
              </p:cNvPr>
              <p:cNvPicPr/>
              <p:nvPr/>
            </p:nvPicPr>
            <p:blipFill>
              <a:blip r:embed="rId26"/>
              <a:stretch>
                <a:fillRect/>
              </a:stretch>
            </p:blipFill>
            <p:spPr>
              <a:xfrm>
                <a:off x="1416034" y="5053191"/>
                <a:ext cx="43812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C8262DE3-8FC1-2840-827B-E84429DA64EA}"/>
                  </a:ext>
                </a:extLst>
              </p14:cNvPr>
              <p14:cNvContentPartPr/>
              <p14:nvPr/>
            </p14:nvContentPartPr>
            <p14:xfrm>
              <a:off x="7988194" y="3607071"/>
              <a:ext cx="360" cy="151560"/>
            </p14:xfrm>
          </p:contentPart>
        </mc:Choice>
        <mc:Fallback>
          <p:pic>
            <p:nvPicPr>
              <p:cNvPr id="21" name="Ink 20">
                <a:extLst>
                  <a:ext uri="{FF2B5EF4-FFF2-40B4-BE49-F238E27FC236}">
                    <a16:creationId xmlns:a16="http://schemas.microsoft.com/office/drawing/2014/main" id="{C8262DE3-8FC1-2840-827B-E84429DA64EA}"/>
                  </a:ext>
                </a:extLst>
              </p:cNvPr>
              <p:cNvPicPr/>
              <p:nvPr/>
            </p:nvPicPr>
            <p:blipFill>
              <a:blip r:embed="rId28"/>
              <a:stretch>
                <a:fillRect/>
              </a:stretch>
            </p:blipFill>
            <p:spPr>
              <a:xfrm>
                <a:off x="7970194" y="3589071"/>
                <a:ext cx="360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CCB165A0-EA50-4C48-B0B8-1C6DD3716C54}"/>
                  </a:ext>
                </a:extLst>
              </p14:cNvPr>
              <p14:cNvContentPartPr/>
              <p14:nvPr/>
            </p14:nvContentPartPr>
            <p14:xfrm>
              <a:off x="11052874" y="3607431"/>
              <a:ext cx="36720" cy="167400"/>
            </p14:xfrm>
          </p:contentPart>
        </mc:Choice>
        <mc:Fallback>
          <p:pic>
            <p:nvPicPr>
              <p:cNvPr id="22" name="Ink 21">
                <a:extLst>
                  <a:ext uri="{FF2B5EF4-FFF2-40B4-BE49-F238E27FC236}">
                    <a16:creationId xmlns:a16="http://schemas.microsoft.com/office/drawing/2014/main" id="{CCB165A0-EA50-4C48-B0B8-1C6DD3716C54}"/>
                  </a:ext>
                </a:extLst>
              </p:cNvPr>
              <p:cNvPicPr/>
              <p:nvPr/>
            </p:nvPicPr>
            <p:blipFill>
              <a:blip r:embed="rId30"/>
              <a:stretch>
                <a:fillRect/>
              </a:stretch>
            </p:blipFill>
            <p:spPr>
              <a:xfrm>
                <a:off x="11035234" y="3589791"/>
                <a:ext cx="72360" cy="203040"/>
              </a:xfrm>
              <a:prstGeom prst="rect">
                <a:avLst/>
              </a:prstGeom>
            </p:spPr>
          </p:pic>
        </mc:Fallback>
      </mc:AlternateContent>
      <p:sp>
        <p:nvSpPr>
          <p:cNvPr id="23" name="TextBox 22">
            <a:extLst>
              <a:ext uri="{FF2B5EF4-FFF2-40B4-BE49-F238E27FC236}">
                <a16:creationId xmlns:a16="http://schemas.microsoft.com/office/drawing/2014/main" id="{8AC98B9F-035B-D64F-98E0-A2FBDD41AA2B}"/>
              </a:ext>
            </a:extLst>
          </p:cNvPr>
          <p:cNvSpPr txBox="1"/>
          <p:nvPr/>
        </p:nvSpPr>
        <p:spPr>
          <a:xfrm>
            <a:off x="6968506" y="5938264"/>
            <a:ext cx="2873828" cy="369332"/>
          </a:xfrm>
          <a:prstGeom prst="rect">
            <a:avLst/>
          </a:prstGeom>
          <a:noFill/>
        </p:spPr>
        <p:txBody>
          <a:bodyPr wrap="square" rtlCol="0">
            <a:spAutoFit/>
          </a:bodyPr>
          <a:lstStyle/>
          <a:p>
            <a:r>
              <a:rPr lang="en-US" i="1" dirty="0" err="1"/>
              <a:t>ColorCounter.js</a:t>
            </a:r>
            <a:endParaRPr lang="en-US" i="1" dirty="0"/>
          </a:p>
        </p:txBody>
      </p:sp>
    </p:spTree>
    <p:extLst>
      <p:ext uri="{BB962C8B-B14F-4D97-AF65-F5344CB8AC3E}">
        <p14:creationId xmlns:p14="http://schemas.microsoft.com/office/powerpoint/2010/main" val="426252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5" y="1845464"/>
            <a:ext cx="5211993" cy="4369941"/>
          </a:xfrm>
        </p:spPr>
        <p:txBody>
          <a:bodyPr>
            <a:normAutofit/>
          </a:bodyPr>
          <a:lstStyle/>
          <a:p>
            <a:r>
              <a:rPr lang="en-US" sz="2000" dirty="0"/>
              <a:t>And just like that, we’re done!</a:t>
            </a:r>
          </a:p>
          <a:p>
            <a:r>
              <a:rPr lang="en-US" sz="2000" dirty="0"/>
              <a:t>A thing that before took us an nearly an entire lecture now we can do in like five minutes!</a:t>
            </a:r>
          </a:p>
          <a:p>
            <a:r>
              <a:rPr lang="en-US" sz="2000" dirty="0"/>
              <a:t>We’re learning! We’re getting better!</a:t>
            </a:r>
          </a:p>
          <a:p>
            <a:endParaRPr lang="en-US" sz="2000" dirty="0"/>
          </a:p>
          <a:p>
            <a:r>
              <a:rPr lang="en-US" sz="2000" dirty="0"/>
              <a:t>But now we’re faced with a question we’ve never had to ponder before…</a:t>
            </a:r>
            <a:endParaRPr lang="en-US" sz="1500" dirty="0"/>
          </a:p>
          <a:p>
            <a:pPr marL="0" indent="0">
              <a:buNone/>
            </a:pPr>
            <a:endParaRPr lang="en-US" sz="2000" dirty="0"/>
          </a:p>
          <a:p>
            <a:pPr marL="457200" indent="-457200">
              <a:buFont typeface="+mj-lt"/>
              <a:buAutoNum type="arabicPeriod"/>
            </a:pPr>
            <a:endParaRPr lang="en-US" sz="2000" dirty="0"/>
          </a:p>
          <a:p>
            <a:endParaRPr lang="en-US" sz="2000" dirty="0"/>
          </a:p>
        </p:txBody>
      </p:sp>
      <p:pic>
        <p:nvPicPr>
          <p:cNvPr id="4" name="Picture 3">
            <a:extLst>
              <a:ext uri="{FF2B5EF4-FFF2-40B4-BE49-F238E27FC236}">
                <a16:creationId xmlns:a16="http://schemas.microsoft.com/office/drawing/2014/main" id="{5002398A-ABDB-144A-85CB-1D28CDB23CE6}"/>
              </a:ext>
            </a:extLst>
          </p:cNvPr>
          <p:cNvPicPr>
            <a:picLocks noChangeAspect="1"/>
          </p:cNvPicPr>
          <p:nvPr/>
        </p:nvPicPr>
        <p:blipFill>
          <a:blip r:embed="rId2"/>
          <a:stretch>
            <a:fillRect/>
          </a:stretch>
        </p:blipFill>
        <p:spPr>
          <a:xfrm>
            <a:off x="6158432" y="1294111"/>
            <a:ext cx="5448300" cy="4927600"/>
          </a:xfrm>
          <a:prstGeom prst="rect">
            <a:avLst/>
          </a:prstGeom>
        </p:spPr>
      </p:pic>
    </p:spTree>
    <p:extLst>
      <p:ext uri="{BB962C8B-B14F-4D97-AF65-F5344CB8AC3E}">
        <p14:creationId xmlns:p14="http://schemas.microsoft.com/office/powerpoint/2010/main" val="2036691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3635" y="1845464"/>
            <a:ext cx="5211993" cy="4369941"/>
          </a:xfrm>
        </p:spPr>
        <p:txBody>
          <a:bodyPr>
            <a:normAutofit/>
          </a:bodyPr>
          <a:lstStyle/>
          <a:p>
            <a:r>
              <a:rPr lang="en-US" sz="2000" dirty="0"/>
              <a:t>We know that we’re going to need to use this concept of State to keep track of how much Red, how much Green, and how much Blue to color our square in.</a:t>
            </a:r>
          </a:p>
          <a:p>
            <a:endParaRPr lang="en-US" sz="2000" dirty="0"/>
          </a:p>
          <a:p>
            <a:r>
              <a:rPr lang="en-US" sz="2000" dirty="0"/>
              <a:t>But it seems like there are two reasonable places to create that state!</a:t>
            </a:r>
            <a:endParaRPr lang="en-US" sz="1500" dirty="0"/>
          </a:p>
          <a:p>
            <a:pPr marL="0" indent="0">
              <a:buNone/>
            </a:pPr>
            <a:endParaRPr lang="en-US" sz="2000" dirty="0"/>
          </a:p>
          <a:p>
            <a:pPr marL="457200" indent="-457200">
              <a:buFont typeface="+mj-lt"/>
              <a:buAutoNum type="arabicPeriod"/>
            </a:pPr>
            <a:endParaRPr lang="en-US" sz="2000" dirty="0"/>
          </a:p>
          <a:p>
            <a:endParaRPr lang="en-US" sz="2000" dirty="0"/>
          </a:p>
        </p:txBody>
      </p:sp>
      <p:grpSp>
        <p:nvGrpSpPr>
          <p:cNvPr id="5" name="Group 4">
            <a:extLst>
              <a:ext uri="{FF2B5EF4-FFF2-40B4-BE49-F238E27FC236}">
                <a16:creationId xmlns:a16="http://schemas.microsoft.com/office/drawing/2014/main" id="{0B444ED8-7E3E-A14E-9814-38660551ECF5}"/>
              </a:ext>
            </a:extLst>
          </p:cNvPr>
          <p:cNvGrpSpPr/>
          <p:nvPr/>
        </p:nvGrpSpPr>
        <p:grpSpPr>
          <a:xfrm>
            <a:off x="8386133" y="331034"/>
            <a:ext cx="3783588" cy="6210147"/>
            <a:chOff x="7700136" y="378559"/>
            <a:chExt cx="3783588" cy="6210147"/>
          </a:xfrm>
        </p:grpSpPr>
        <p:grpSp>
          <p:nvGrpSpPr>
            <p:cNvPr id="6" name="Group 5">
              <a:extLst>
                <a:ext uri="{FF2B5EF4-FFF2-40B4-BE49-F238E27FC236}">
                  <a16:creationId xmlns:a16="http://schemas.microsoft.com/office/drawing/2014/main" id="{2FB4041F-70F9-8D4B-A303-FFE5C06A80EB}"/>
                </a:ext>
              </a:extLst>
            </p:cNvPr>
            <p:cNvGrpSpPr/>
            <p:nvPr/>
          </p:nvGrpSpPr>
          <p:grpSpPr>
            <a:xfrm>
              <a:off x="7700136" y="378559"/>
              <a:ext cx="3783588" cy="6210147"/>
              <a:chOff x="8213971" y="181723"/>
              <a:chExt cx="3783588" cy="6210147"/>
            </a:xfrm>
          </p:grpSpPr>
          <p:grpSp>
            <p:nvGrpSpPr>
              <p:cNvPr id="15" name="Group 14">
                <a:extLst>
                  <a:ext uri="{FF2B5EF4-FFF2-40B4-BE49-F238E27FC236}">
                    <a16:creationId xmlns:a16="http://schemas.microsoft.com/office/drawing/2014/main" id="{0E767795-C982-954E-A32B-A325C0A454BF}"/>
                  </a:ext>
                </a:extLst>
              </p:cNvPr>
              <p:cNvGrpSpPr/>
              <p:nvPr/>
            </p:nvGrpSpPr>
            <p:grpSpPr>
              <a:xfrm>
                <a:off x="8213971" y="181723"/>
                <a:ext cx="3783588" cy="6210147"/>
                <a:chOff x="8150909" y="252681"/>
                <a:chExt cx="3783588" cy="6210147"/>
              </a:xfrm>
            </p:grpSpPr>
            <p:pic>
              <p:nvPicPr>
                <p:cNvPr id="17" name="Picture 4" descr="The Click To Message Feature Can Also Be Implemented - Empty Phone Frame  PNG Image | Transparent PNG Free Download on SeekPNG">
                  <a:extLst>
                    <a:ext uri="{FF2B5EF4-FFF2-40B4-BE49-F238E27FC236}">
                      <a16:creationId xmlns:a16="http://schemas.microsoft.com/office/drawing/2014/main" id="{04F50D3A-1BB1-004D-BBD1-6565681B7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4">
                  <a:extLst>
                    <a:ext uri="{FF2B5EF4-FFF2-40B4-BE49-F238E27FC236}">
                      <a16:creationId xmlns:a16="http://schemas.microsoft.com/office/drawing/2014/main" id="{88059927-5682-D544-BE2F-B25F944C99DE}"/>
                    </a:ext>
                  </a:extLst>
                </p:cNvPr>
                <p:cNvSpPr/>
                <p:nvPr/>
              </p:nvSpPr>
              <p:spPr>
                <a:xfrm>
                  <a:off x="8923283" y="1328394"/>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Red</a:t>
                  </a:r>
                </a:p>
              </p:txBody>
            </p:sp>
          </p:grpSp>
          <p:sp>
            <p:nvSpPr>
              <p:cNvPr id="16" name="Rectangle 15">
                <a:extLst>
                  <a:ext uri="{FF2B5EF4-FFF2-40B4-BE49-F238E27FC236}">
                    <a16:creationId xmlns:a16="http://schemas.microsoft.com/office/drawing/2014/main" id="{D7F506D4-F39E-7F47-BF48-E6ECBE66238C}"/>
                  </a:ext>
                </a:extLst>
              </p:cNvPr>
              <p:cNvSpPr/>
              <p:nvPr/>
            </p:nvSpPr>
            <p:spPr>
              <a:xfrm>
                <a:off x="9053798"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15">
              <a:extLst>
                <a:ext uri="{FF2B5EF4-FFF2-40B4-BE49-F238E27FC236}">
                  <a16:creationId xmlns:a16="http://schemas.microsoft.com/office/drawing/2014/main" id="{E1B97599-F971-5245-BACA-8AB9BC5CE51B}"/>
                </a:ext>
              </a:extLst>
            </p:cNvPr>
            <p:cNvSpPr/>
            <p:nvPr/>
          </p:nvSpPr>
          <p:spPr>
            <a:xfrm>
              <a:off x="8472510" y="1702469"/>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Red</a:t>
              </a:r>
            </a:p>
          </p:txBody>
        </p:sp>
        <p:sp>
          <p:nvSpPr>
            <p:cNvPr id="8" name="Rectangle: Rounded Corners 17">
              <a:extLst>
                <a:ext uri="{FF2B5EF4-FFF2-40B4-BE49-F238E27FC236}">
                  <a16:creationId xmlns:a16="http://schemas.microsoft.com/office/drawing/2014/main" id="{964A4E17-4E54-794C-B799-638368AF52B6}"/>
                </a:ext>
              </a:extLst>
            </p:cNvPr>
            <p:cNvSpPr/>
            <p:nvPr/>
          </p:nvSpPr>
          <p:spPr>
            <a:xfrm>
              <a:off x="8472508" y="2743100"/>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Green</a:t>
              </a:r>
            </a:p>
          </p:txBody>
        </p:sp>
        <p:sp>
          <p:nvSpPr>
            <p:cNvPr id="9" name="Rectangle: Rounded Corners 18">
              <a:extLst>
                <a:ext uri="{FF2B5EF4-FFF2-40B4-BE49-F238E27FC236}">
                  <a16:creationId xmlns:a16="http://schemas.microsoft.com/office/drawing/2014/main" id="{1AFDE1B1-25E1-E447-82F1-C92C49EE8AEC}"/>
                </a:ext>
              </a:extLst>
            </p:cNvPr>
            <p:cNvSpPr/>
            <p:nvPr/>
          </p:nvSpPr>
          <p:spPr>
            <a:xfrm>
              <a:off x="8472509" y="2491225"/>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Green</a:t>
              </a:r>
            </a:p>
          </p:txBody>
        </p:sp>
        <p:sp>
          <p:nvSpPr>
            <p:cNvPr id="10" name="Rectangle: Rounded Corners 19">
              <a:extLst>
                <a:ext uri="{FF2B5EF4-FFF2-40B4-BE49-F238E27FC236}">
                  <a16:creationId xmlns:a16="http://schemas.microsoft.com/office/drawing/2014/main" id="{6DA8A88E-2DEC-4D4B-977D-1BF9BB1B0509}"/>
                </a:ext>
              </a:extLst>
            </p:cNvPr>
            <p:cNvSpPr/>
            <p:nvPr/>
          </p:nvSpPr>
          <p:spPr>
            <a:xfrm>
              <a:off x="8472510" y="3725163"/>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Blue</a:t>
              </a:r>
            </a:p>
          </p:txBody>
        </p:sp>
        <p:sp>
          <p:nvSpPr>
            <p:cNvPr id="11" name="Rectangle: Rounded Corners 20">
              <a:extLst>
                <a:ext uri="{FF2B5EF4-FFF2-40B4-BE49-F238E27FC236}">
                  <a16:creationId xmlns:a16="http://schemas.microsoft.com/office/drawing/2014/main" id="{BD78A3F7-DC4C-1646-9563-FBE855ACBB11}"/>
                </a:ext>
              </a:extLst>
            </p:cNvPr>
            <p:cNvSpPr/>
            <p:nvPr/>
          </p:nvSpPr>
          <p:spPr>
            <a:xfrm>
              <a:off x="8472511" y="3473288"/>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Blue</a:t>
              </a:r>
            </a:p>
          </p:txBody>
        </p:sp>
        <p:sp>
          <p:nvSpPr>
            <p:cNvPr id="12" name="TextBox 11">
              <a:extLst>
                <a:ext uri="{FF2B5EF4-FFF2-40B4-BE49-F238E27FC236}">
                  <a16:creationId xmlns:a16="http://schemas.microsoft.com/office/drawing/2014/main" id="{1CDBD926-31AE-AD47-B5F7-4616247477C5}"/>
                </a:ext>
              </a:extLst>
            </p:cNvPr>
            <p:cNvSpPr txBox="1"/>
            <p:nvPr/>
          </p:nvSpPr>
          <p:spPr>
            <a:xfrm>
              <a:off x="8428752" y="3138641"/>
              <a:ext cx="672941" cy="369332"/>
            </a:xfrm>
            <a:prstGeom prst="rect">
              <a:avLst/>
            </a:prstGeom>
            <a:noFill/>
          </p:spPr>
          <p:txBody>
            <a:bodyPr wrap="none" rtlCol="0">
              <a:spAutoFit/>
            </a:bodyPr>
            <a:lstStyle/>
            <a:p>
              <a:r>
                <a:rPr lang="en-US" dirty="0"/>
                <a:t>Blue</a:t>
              </a:r>
            </a:p>
          </p:txBody>
        </p:sp>
        <p:sp>
          <p:nvSpPr>
            <p:cNvPr id="13" name="TextBox 12">
              <a:extLst>
                <a:ext uri="{FF2B5EF4-FFF2-40B4-BE49-F238E27FC236}">
                  <a16:creationId xmlns:a16="http://schemas.microsoft.com/office/drawing/2014/main" id="{C2F4BC2A-3ECF-134E-899F-518639E95CB3}"/>
                </a:ext>
              </a:extLst>
            </p:cNvPr>
            <p:cNvSpPr txBox="1"/>
            <p:nvPr/>
          </p:nvSpPr>
          <p:spPr>
            <a:xfrm>
              <a:off x="8423515" y="2178005"/>
              <a:ext cx="873509" cy="369332"/>
            </a:xfrm>
            <a:prstGeom prst="rect">
              <a:avLst/>
            </a:prstGeom>
            <a:noFill/>
          </p:spPr>
          <p:txBody>
            <a:bodyPr wrap="none" rtlCol="0">
              <a:spAutoFit/>
            </a:bodyPr>
            <a:lstStyle/>
            <a:p>
              <a:r>
                <a:rPr lang="en-US" dirty="0"/>
                <a:t>Green</a:t>
              </a:r>
            </a:p>
          </p:txBody>
        </p:sp>
        <p:sp>
          <p:nvSpPr>
            <p:cNvPr id="14" name="TextBox 13">
              <a:extLst>
                <a:ext uri="{FF2B5EF4-FFF2-40B4-BE49-F238E27FC236}">
                  <a16:creationId xmlns:a16="http://schemas.microsoft.com/office/drawing/2014/main" id="{CFD1FF7F-AC98-0F44-90FF-BBC87FA93AAC}"/>
                </a:ext>
              </a:extLst>
            </p:cNvPr>
            <p:cNvSpPr txBox="1"/>
            <p:nvPr/>
          </p:nvSpPr>
          <p:spPr>
            <a:xfrm>
              <a:off x="8414688" y="1105795"/>
              <a:ext cx="620876" cy="369332"/>
            </a:xfrm>
            <a:prstGeom prst="rect">
              <a:avLst/>
            </a:prstGeom>
            <a:noFill/>
          </p:spPr>
          <p:txBody>
            <a:bodyPr wrap="none" rtlCol="0">
              <a:spAutoFit/>
            </a:bodyPr>
            <a:lstStyle/>
            <a:p>
              <a:r>
                <a:rPr lang="en-US" dirty="0"/>
                <a:t>Red</a:t>
              </a:r>
            </a:p>
          </p:txBody>
        </p:sp>
      </p:grpSp>
    </p:spTree>
    <p:extLst>
      <p:ext uri="{BB962C8B-B14F-4D97-AF65-F5344CB8AC3E}">
        <p14:creationId xmlns:p14="http://schemas.microsoft.com/office/powerpoint/2010/main" val="2443551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0255" y="5266936"/>
            <a:ext cx="5211993" cy="4369941"/>
          </a:xfrm>
        </p:spPr>
        <p:txBody>
          <a:bodyPr>
            <a:normAutofit/>
          </a:bodyPr>
          <a:lstStyle/>
          <a:p>
            <a:r>
              <a:rPr lang="en-US" sz="2000" dirty="0"/>
              <a:t>We could put it in </a:t>
            </a:r>
            <a:r>
              <a:rPr lang="en-US" sz="2000" dirty="0" err="1"/>
              <a:t>ColorCounter.js</a:t>
            </a:r>
            <a:r>
              <a:rPr lang="en-US" sz="2000" dirty="0"/>
              <a:t>, because that has the buttons that you click that CHANGE the state. </a:t>
            </a:r>
            <a:endParaRPr lang="en-US" sz="1500" dirty="0"/>
          </a:p>
          <a:p>
            <a:pPr marL="0" indent="0">
              <a:buNone/>
            </a:pPr>
            <a:endParaRPr lang="en-US" sz="2000" dirty="0"/>
          </a:p>
          <a:p>
            <a:pPr marL="457200" indent="-457200">
              <a:buFont typeface="+mj-lt"/>
              <a:buAutoNum type="arabicPeriod"/>
            </a:pPr>
            <a:endParaRPr lang="en-US" sz="2000" dirty="0"/>
          </a:p>
          <a:p>
            <a:endParaRPr lang="en-US" sz="2000" dirty="0"/>
          </a:p>
        </p:txBody>
      </p:sp>
      <p:grpSp>
        <p:nvGrpSpPr>
          <p:cNvPr id="5" name="Group 4">
            <a:extLst>
              <a:ext uri="{FF2B5EF4-FFF2-40B4-BE49-F238E27FC236}">
                <a16:creationId xmlns:a16="http://schemas.microsoft.com/office/drawing/2014/main" id="{0B444ED8-7E3E-A14E-9814-38660551ECF5}"/>
              </a:ext>
            </a:extLst>
          </p:cNvPr>
          <p:cNvGrpSpPr/>
          <p:nvPr/>
        </p:nvGrpSpPr>
        <p:grpSpPr>
          <a:xfrm>
            <a:off x="8386133" y="331034"/>
            <a:ext cx="3783588" cy="6210147"/>
            <a:chOff x="7700136" y="378559"/>
            <a:chExt cx="3783588" cy="6210147"/>
          </a:xfrm>
        </p:grpSpPr>
        <p:grpSp>
          <p:nvGrpSpPr>
            <p:cNvPr id="6" name="Group 5">
              <a:extLst>
                <a:ext uri="{FF2B5EF4-FFF2-40B4-BE49-F238E27FC236}">
                  <a16:creationId xmlns:a16="http://schemas.microsoft.com/office/drawing/2014/main" id="{2FB4041F-70F9-8D4B-A303-FFE5C06A80EB}"/>
                </a:ext>
              </a:extLst>
            </p:cNvPr>
            <p:cNvGrpSpPr/>
            <p:nvPr/>
          </p:nvGrpSpPr>
          <p:grpSpPr>
            <a:xfrm>
              <a:off x="7700136" y="378559"/>
              <a:ext cx="3783588" cy="6210147"/>
              <a:chOff x="8213971" y="181723"/>
              <a:chExt cx="3783588" cy="6210147"/>
            </a:xfrm>
          </p:grpSpPr>
          <p:grpSp>
            <p:nvGrpSpPr>
              <p:cNvPr id="15" name="Group 14">
                <a:extLst>
                  <a:ext uri="{FF2B5EF4-FFF2-40B4-BE49-F238E27FC236}">
                    <a16:creationId xmlns:a16="http://schemas.microsoft.com/office/drawing/2014/main" id="{0E767795-C982-954E-A32B-A325C0A454BF}"/>
                  </a:ext>
                </a:extLst>
              </p:cNvPr>
              <p:cNvGrpSpPr/>
              <p:nvPr/>
            </p:nvGrpSpPr>
            <p:grpSpPr>
              <a:xfrm>
                <a:off x="8213971" y="181723"/>
                <a:ext cx="3783588" cy="6210147"/>
                <a:chOff x="8150909" y="252681"/>
                <a:chExt cx="3783588" cy="6210147"/>
              </a:xfrm>
            </p:grpSpPr>
            <p:pic>
              <p:nvPicPr>
                <p:cNvPr id="17" name="Picture 4" descr="The Click To Message Feature Can Also Be Implemented - Empty Phone Frame  PNG Image | Transparent PNG Free Download on SeekPNG">
                  <a:extLst>
                    <a:ext uri="{FF2B5EF4-FFF2-40B4-BE49-F238E27FC236}">
                      <a16:creationId xmlns:a16="http://schemas.microsoft.com/office/drawing/2014/main" id="{04F50D3A-1BB1-004D-BBD1-6565681B7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4">
                  <a:extLst>
                    <a:ext uri="{FF2B5EF4-FFF2-40B4-BE49-F238E27FC236}">
                      <a16:creationId xmlns:a16="http://schemas.microsoft.com/office/drawing/2014/main" id="{88059927-5682-D544-BE2F-B25F944C99DE}"/>
                    </a:ext>
                  </a:extLst>
                </p:cNvPr>
                <p:cNvSpPr/>
                <p:nvPr/>
              </p:nvSpPr>
              <p:spPr>
                <a:xfrm>
                  <a:off x="8923283" y="1328394"/>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Red</a:t>
                  </a:r>
                </a:p>
              </p:txBody>
            </p:sp>
          </p:grpSp>
          <p:sp>
            <p:nvSpPr>
              <p:cNvPr id="16" name="Rectangle 15">
                <a:extLst>
                  <a:ext uri="{FF2B5EF4-FFF2-40B4-BE49-F238E27FC236}">
                    <a16:creationId xmlns:a16="http://schemas.microsoft.com/office/drawing/2014/main" id="{D7F506D4-F39E-7F47-BF48-E6ECBE66238C}"/>
                  </a:ext>
                </a:extLst>
              </p:cNvPr>
              <p:cNvSpPr/>
              <p:nvPr/>
            </p:nvSpPr>
            <p:spPr>
              <a:xfrm>
                <a:off x="9053798"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15">
              <a:extLst>
                <a:ext uri="{FF2B5EF4-FFF2-40B4-BE49-F238E27FC236}">
                  <a16:creationId xmlns:a16="http://schemas.microsoft.com/office/drawing/2014/main" id="{E1B97599-F971-5245-BACA-8AB9BC5CE51B}"/>
                </a:ext>
              </a:extLst>
            </p:cNvPr>
            <p:cNvSpPr/>
            <p:nvPr/>
          </p:nvSpPr>
          <p:spPr>
            <a:xfrm>
              <a:off x="8472510" y="1702469"/>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Red</a:t>
              </a:r>
            </a:p>
          </p:txBody>
        </p:sp>
        <p:sp>
          <p:nvSpPr>
            <p:cNvPr id="8" name="Rectangle: Rounded Corners 17">
              <a:extLst>
                <a:ext uri="{FF2B5EF4-FFF2-40B4-BE49-F238E27FC236}">
                  <a16:creationId xmlns:a16="http://schemas.microsoft.com/office/drawing/2014/main" id="{964A4E17-4E54-794C-B799-638368AF52B6}"/>
                </a:ext>
              </a:extLst>
            </p:cNvPr>
            <p:cNvSpPr/>
            <p:nvPr/>
          </p:nvSpPr>
          <p:spPr>
            <a:xfrm>
              <a:off x="8472508" y="2743100"/>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Green</a:t>
              </a:r>
            </a:p>
          </p:txBody>
        </p:sp>
        <p:sp>
          <p:nvSpPr>
            <p:cNvPr id="9" name="Rectangle: Rounded Corners 18">
              <a:extLst>
                <a:ext uri="{FF2B5EF4-FFF2-40B4-BE49-F238E27FC236}">
                  <a16:creationId xmlns:a16="http://schemas.microsoft.com/office/drawing/2014/main" id="{1AFDE1B1-25E1-E447-82F1-C92C49EE8AEC}"/>
                </a:ext>
              </a:extLst>
            </p:cNvPr>
            <p:cNvSpPr/>
            <p:nvPr/>
          </p:nvSpPr>
          <p:spPr>
            <a:xfrm>
              <a:off x="8472509" y="2491225"/>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Green</a:t>
              </a:r>
            </a:p>
          </p:txBody>
        </p:sp>
        <p:sp>
          <p:nvSpPr>
            <p:cNvPr id="10" name="Rectangle: Rounded Corners 19">
              <a:extLst>
                <a:ext uri="{FF2B5EF4-FFF2-40B4-BE49-F238E27FC236}">
                  <a16:creationId xmlns:a16="http://schemas.microsoft.com/office/drawing/2014/main" id="{6DA8A88E-2DEC-4D4B-977D-1BF9BB1B0509}"/>
                </a:ext>
              </a:extLst>
            </p:cNvPr>
            <p:cNvSpPr/>
            <p:nvPr/>
          </p:nvSpPr>
          <p:spPr>
            <a:xfrm>
              <a:off x="8472510" y="3725163"/>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Blue</a:t>
              </a:r>
            </a:p>
          </p:txBody>
        </p:sp>
        <p:sp>
          <p:nvSpPr>
            <p:cNvPr id="11" name="Rectangle: Rounded Corners 20">
              <a:extLst>
                <a:ext uri="{FF2B5EF4-FFF2-40B4-BE49-F238E27FC236}">
                  <a16:creationId xmlns:a16="http://schemas.microsoft.com/office/drawing/2014/main" id="{BD78A3F7-DC4C-1646-9563-FBE855ACBB11}"/>
                </a:ext>
              </a:extLst>
            </p:cNvPr>
            <p:cNvSpPr/>
            <p:nvPr/>
          </p:nvSpPr>
          <p:spPr>
            <a:xfrm>
              <a:off x="8472511" y="3473288"/>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Blue</a:t>
              </a:r>
            </a:p>
          </p:txBody>
        </p:sp>
        <p:sp>
          <p:nvSpPr>
            <p:cNvPr id="12" name="TextBox 11">
              <a:extLst>
                <a:ext uri="{FF2B5EF4-FFF2-40B4-BE49-F238E27FC236}">
                  <a16:creationId xmlns:a16="http://schemas.microsoft.com/office/drawing/2014/main" id="{1CDBD926-31AE-AD47-B5F7-4616247477C5}"/>
                </a:ext>
              </a:extLst>
            </p:cNvPr>
            <p:cNvSpPr txBox="1"/>
            <p:nvPr/>
          </p:nvSpPr>
          <p:spPr>
            <a:xfrm>
              <a:off x="8428752" y="3138641"/>
              <a:ext cx="672941" cy="369332"/>
            </a:xfrm>
            <a:prstGeom prst="rect">
              <a:avLst/>
            </a:prstGeom>
            <a:noFill/>
          </p:spPr>
          <p:txBody>
            <a:bodyPr wrap="none" rtlCol="0">
              <a:spAutoFit/>
            </a:bodyPr>
            <a:lstStyle/>
            <a:p>
              <a:r>
                <a:rPr lang="en-US" dirty="0"/>
                <a:t>Blue</a:t>
              </a:r>
            </a:p>
          </p:txBody>
        </p:sp>
        <p:sp>
          <p:nvSpPr>
            <p:cNvPr id="13" name="TextBox 12">
              <a:extLst>
                <a:ext uri="{FF2B5EF4-FFF2-40B4-BE49-F238E27FC236}">
                  <a16:creationId xmlns:a16="http://schemas.microsoft.com/office/drawing/2014/main" id="{C2F4BC2A-3ECF-134E-899F-518639E95CB3}"/>
                </a:ext>
              </a:extLst>
            </p:cNvPr>
            <p:cNvSpPr txBox="1"/>
            <p:nvPr/>
          </p:nvSpPr>
          <p:spPr>
            <a:xfrm>
              <a:off x="8423515" y="2178005"/>
              <a:ext cx="873509" cy="369332"/>
            </a:xfrm>
            <a:prstGeom prst="rect">
              <a:avLst/>
            </a:prstGeom>
            <a:noFill/>
          </p:spPr>
          <p:txBody>
            <a:bodyPr wrap="none" rtlCol="0">
              <a:spAutoFit/>
            </a:bodyPr>
            <a:lstStyle/>
            <a:p>
              <a:r>
                <a:rPr lang="en-US" dirty="0"/>
                <a:t>Green</a:t>
              </a:r>
            </a:p>
          </p:txBody>
        </p:sp>
        <p:sp>
          <p:nvSpPr>
            <p:cNvPr id="14" name="TextBox 13">
              <a:extLst>
                <a:ext uri="{FF2B5EF4-FFF2-40B4-BE49-F238E27FC236}">
                  <a16:creationId xmlns:a16="http://schemas.microsoft.com/office/drawing/2014/main" id="{CFD1FF7F-AC98-0F44-90FF-BBC87FA93AAC}"/>
                </a:ext>
              </a:extLst>
            </p:cNvPr>
            <p:cNvSpPr txBox="1"/>
            <p:nvPr/>
          </p:nvSpPr>
          <p:spPr>
            <a:xfrm>
              <a:off x="8414688" y="1105795"/>
              <a:ext cx="620876" cy="369332"/>
            </a:xfrm>
            <a:prstGeom prst="rect">
              <a:avLst/>
            </a:prstGeom>
            <a:noFill/>
          </p:spPr>
          <p:txBody>
            <a:bodyPr wrap="none" rtlCol="0">
              <a:spAutoFit/>
            </a:bodyPr>
            <a:lstStyle/>
            <a:p>
              <a:r>
                <a:rPr lang="en-US" dirty="0"/>
                <a:t>Red</a:t>
              </a:r>
            </a:p>
          </p:txBody>
        </p:sp>
      </p:grpSp>
      <p:pic>
        <p:nvPicPr>
          <p:cNvPr id="19" name="Picture 18">
            <a:extLst>
              <a:ext uri="{FF2B5EF4-FFF2-40B4-BE49-F238E27FC236}">
                <a16:creationId xmlns:a16="http://schemas.microsoft.com/office/drawing/2014/main" id="{EB13D146-854F-F84B-B9C7-06F92507C1CF}"/>
              </a:ext>
            </a:extLst>
          </p:cNvPr>
          <p:cNvPicPr>
            <a:picLocks noChangeAspect="1"/>
          </p:cNvPicPr>
          <p:nvPr/>
        </p:nvPicPr>
        <p:blipFill>
          <a:blip r:embed="rId3"/>
          <a:stretch>
            <a:fillRect/>
          </a:stretch>
        </p:blipFill>
        <p:spPr>
          <a:xfrm>
            <a:off x="323933" y="0"/>
            <a:ext cx="7975600" cy="4381500"/>
          </a:xfrm>
          <a:prstGeom prst="rect">
            <a:avLst/>
          </a:prstGeom>
        </p:spPr>
      </p:pic>
      <p:sp>
        <p:nvSpPr>
          <p:cNvPr id="20" name="TextBox 19">
            <a:extLst>
              <a:ext uri="{FF2B5EF4-FFF2-40B4-BE49-F238E27FC236}">
                <a16:creationId xmlns:a16="http://schemas.microsoft.com/office/drawing/2014/main" id="{60092D83-0CFC-BC47-8F2B-986280A6C639}"/>
              </a:ext>
            </a:extLst>
          </p:cNvPr>
          <p:cNvSpPr txBox="1"/>
          <p:nvPr/>
        </p:nvSpPr>
        <p:spPr>
          <a:xfrm>
            <a:off x="2536572" y="4381500"/>
            <a:ext cx="2873828" cy="369332"/>
          </a:xfrm>
          <a:prstGeom prst="rect">
            <a:avLst/>
          </a:prstGeom>
          <a:noFill/>
        </p:spPr>
        <p:txBody>
          <a:bodyPr wrap="square" rtlCol="0">
            <a:spAutoFit/>
          </a:bodyPr>
          <a:lstStyle/>
          <a:p>
            <a:r>
              <a:rPr lang="en-US" i="1" dirty="0" err="1"/>
              <a:t>ColorCounter.js</a:t>
            </a:r>
            <a:endParaRPr lang="en-US" i="1"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7E1BA23-9D60-DB45-8F46-F64C910132AF}"/>
                  </a:ext>
                </a:extLst>
              </p14:cNvPr>
              <p14:cNvContentPartPr/>
              <p14:nvPr/>
            </p14:nvContentPartPr>
            <p14:xfrm>
              <a:off x="8612434" y="861351"/>
              <a:ext cx="3096360" cy="3540960"/>
            </p14:xfrm>
          </p:contentPart>
        </mc:Choice>
        <mc:Fallback>
          <p:pic>
            <p:nvPicPr>
              <p:cNvPr id="4" name="Ink 3">
                <a:extLst>
                  <a:ext uri="{FF2B5EF4-FFF2-40B4-BE49-F238E27FC236}">
                    <a16:creationId xmlns:a16="http://schemas.microsoft.com/office/drawing/2014/main" id="{A7E1BA23-9D60-DB45-8F46-F64C910132AF}"/>
                  </a:ext>
                </a:extLst>
              </p:cNvPr>
              <p:cNvPicPr/>
              <p:nvPr/>
            </p:nvPicPr>
            <p:blipFill>
              <a:blip r:embed="rId5"/>
              <a:stretch>
                <a:fillRect/>
              </a:stretch>
            </p:blipFill>
            <p:spPr>
              <a:xfrm>
                <a:off x="8603434" y="852351"/>
                <a:ext cx="3114000" cy="3558600"/>
              </a:xfrm>
              <a:prstGeom prst="rect">
                <a:avLst/>
              </a:prstGeom>
            </p:spPr>
          </p:pic>
        </mc:Fallback>
      </mc:AlternateContent>
    </p:spTree>
    <p:extLst>
      <p:ext uri="{BB962C8B-B14F-4D97-AF65-F5344CB8AC3E}">
        <p14:creationId xmlns:p14="http://schemas.microsoft.com/office/powerpoint/2010/main" val="260609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60255" y="5266936"/>
            <a:ext cx="5211993" cy="4369941"/>
          </a:xfrm>
        </p:spPr>
        <p:txBody>
          <a:bodyPr>
            <a:normAutofit/>
          </a:bodyPr>
          <a:lstStyle/>
          <a:p>
            <a:r>
              <a:rPr lang="en-US" sz="2000" dirty="0"/>
              <a:t>Or we could put it in Square Screen because that (</a:t>
            </a:r>
            <a:r>
              <a:rPr lang="en-US" sz="2000" dirty="0" err="1"/>
              <a:t>presumambly</a:t>
            </a:r>
            <a:r>
              <a:rPr lang="en-US" sz="2000" dirty="0"/>
              <a:t>) is what is eventually going to USE those colors!</a:t>
            </a:r>
            <a:endParaRPr lang="en-US" sz="1500" dirty="0"/>
          </a:p>
          <a:p>
            <a:pPr marL="0" indent="0">
              <a:buNone/>
            </a:pPr>
            <a:endParaRPr lang="en-US" sz="2000" dirty="0"/>
          </a:p>
          <a:p>
            <a:pPr marL="457200" indent="-457200">
              <a:buFont typeface="+mj-lt"/>
              <a:buAutoNum type="arabicPeriod"/>
            </a:pPr>
            <a:endParaRPr lang="en-US" sz="2000" dirty="0"/>
          </a:p>
          <a:p>
            <a:endParaRPr lang="en-US" sz="2000" dirty="0"/>
          </a:p>
        </p:txBody>
      </p:sp>
      <p:grpSp>
        <p:nvGrpSpPr>
          <p:cNvPr id="5" name="Group 4">
            <a:extLst>
              <a:ext uri="{FF2B5EF4-FFF2-40B4-BE49-F238E27FC236}">
                <a16:creationId xmlns:a16="http://schemas.microsoft.com/office/drawing/2014/main" id="{0B444ED8-7E3E-A14E-9814-38660551ECF5}"/>
              </a:ext>
            </a:extLst>
          </p:cNvPr>
          <p:cNvGrpSpPr/>
          <p:nvPr/>
        </p:nvGrpSpPr>
        <p:grpSpPr>
          <a:xfrm>
            <a:off x="8386133" y="331034"/>
            <a:ext cx="3783588" cy="6210147"/>
            <a:chOff x="7700136" y="378559"/>
            <a:chExt cx="3783588" cy="6210147"/>
          </a:xfrm>
        </p:grpSpPr>
        <p:grpSp>
          <p:nvGrpSpPr>
            <p:cNvPr id="6" name="Group 5">
              <a:extLst>
                <a:ext uri="{FF2B5EF4-FFF2-40B4-BE49-F238E27FC236}">
                  <a16:creationId xmlns:a16="http://schemas.microsoft.com/office/drawing/2014/main" id="{2FB4041F-70F9-8D4B-A303-FFE5C06A80EB}"/>
                </a:ext>
              </a:extLst>
            </p:cNvPr>
            <p:cNvGrpSpPr/>
            <p:nvPr/>
          </p:nvGrpSpPr>
          <p:grpSpPr>
            <a:xfrm>
              <a:off x="7700136" y="378559"/>
              <a:ext cx="3783588" cy="6210147"/>
              <a:chOff x="8213971" y="181723"/>
              <a:chExt cx="3783588" cy="6210147"/>
            </a:xfrm>
          </p:grpSpPr>
          <p:grpSp>
            <p:nvGrpSpPr>
              <p:cNvPr id="15" name="Group 14">
                <a:extLst>
                  <a:ext uri="{FF2B5EF4-FFF2-40B4-BE49-F238E27FC236}">
                    <a16:creationId xmlns:a16="http://schemas.microsoft.com/office/drawing/2014/main" id="{0E767795-C982-954E-A32B-A325C0A454BF}"/>
                  </a:ext>
                </a:extLst>
              </p:cNvPr>
              <p:cNvGrpSpPr/>
              <p:nvPr/>
            </p:nvGrpSpPr>
            <p:grpSpPr>
              <a:xfrm>
                <a:off x="8213971" y="181723"/>
                <a:ext cx="3783588" cy="6210147"/>
                <a:chOff x="8150909" y="252681"/>
                <a:chExt cx="3783588" cy="6210147"/>
              </a:xfrm>
            </p:grpSpPr>
            <p:pic>
              <p:nvPicPr>
                <p:cNvPr id="17" name="Picture 4" descr="The Click To Message Feature Can Also Be Implemented - Empty Phone Frame  PNG Image | Transparent PNG Free Download on SeekPNG">
                  <a:extLst>
                    <a:ext uri="{FF2B5EF4-FFF2-40B4-BE49-F238E27FC236}">
                      <a16:creationId xmlns:a16="http://schemas.microsoft.com/office/drawing/2014/main" id="{04F50D3A-1BB1-004D-BBD1-6565681B7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4">
                  <a:extLst>
                    <a:ext uri="{FF2B5EF4-FFF2-40B4-BE49-F238E27FC236}">
                      <a16:creationId xmlns:a16="http://schemas.microsoft.com/office/drawing/2014/main" id="{88059927-5682-D544-BE2F-B25F944C99DE}"/>
                    </a:ext>
                  </a:extLst>
                </p:cNvPr>
                <p:cNvSpPr/>
                <p:nvPr/>
              </p:nvSpPr>
              <p:spPr>
                <a:xfrm>
                  <a:off x="8923283" y="1328394"/>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Red</a:t>
                  </a:r>
                </a:p>
              </p:txBody>
            </p:sp>
          </p:grpSp>
          <p:sp>
            <p:nvSpPr>
              <p:cNvPr id="16" name="Rectangle 15">
                <a:extLst>
                  <a:ext uri="{FF2B5EF4-FFF2-40B4-BE49-F238E27FC236}">
                    <a16:creationId xmlns:a16="http://schemas.microsoft.com/office/drawing/2014/main" id="{D7F506D4-F39E-7F47-BF48-E6ECBE66238C}"/>
                  </a:ext>
                </a:extLst>
              </p:cNvPr>
              <p:cNvSpPr/>
              <p:nvPr/>
            </p:nvSpPr>
            <p:spPr>
              <a:xfrm>
                <a:off x="9053798"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15">
              <a:extLst>
                <a:ext uri="{FF2B5EF4-FFF2-40B4-BE49-F238E27FC236}">
                  <a16:creationId xmlns:a16="http://schemas.microsoft.com/office/drawing/2014/main" id="{E1B97599-F971-5245-BACA-8AB9BC5CE51B}"/>
                </a:ext>
              </a:extLst>
            </p:cNvPr>
            <p:cNvSpPr/>
            <p:nvPr/>
          </p:nvSpPr>
          <p:spPr>
            <a:xfrm>
              <a:off x="8472510" y="1702469"/>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Red</a:t>
              </a:r>
            </a:p>
          </p:txBody>
        </p:sp>
        <p:sp>
          <p:nvSpPr>
            <p:cNvPr id="8" name="Rectangle: Rounded Corners 17">
              <a:extLst>
                <a:ext uri="{FF2B5EF4-FFF2-40B4-BE49-F238E27FC236}">
                  <a16:creationId xmlns:a16="http://schemas.microsoft.com/office/drawing/2014/main" id="{964A4E17-4E54-794C-B799-638368AF52B6}"/>
                </a:ext>
              </a:extLst>
            </p:cNvPr>
            <p:cNvSpPr/>
            <p:nvPr/>
          </p:nvSpPr>
          <p:spPr>
            <a:xfrm>
              <a:off x="8472508" y="2743100"/>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Green</a:t>
              </a:r>
            </a:p>
          </p:txBody>
        </p:sp>
        <p:sp>
          <p:nvSpPr>
            <p:cNvPr id="9" name="Rectangle: Rounded Corners 18">
              <a:extLst>
                <a:ext uri="{FF2B5EF4-FFF2-40B4-BE49-F238E27FC236}">
                  <a16:creationId xmlns:a16="http://schemas.microsoft.com/office/drawing/2014/main" id="{1AFDE1B1-25E1-E447-82F1-C92C49EE8AEC}"/>
                </a:ext>
              </a:extLst>
            </p:cNvPr>
            <p:cNvSpPr/>
            <p:nvPr/>
          </p:nvSpPr>
          <p:spPr>
            <a:xfrm>
              <a:off x="8472509" y="2491225"/>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Green</a:t>
              </a:r>
            </a:p>
          </p:txBody>
        </p:sp>
        <p:sp>
          <p:nvSpPr>
            <p:cNvPr id="10" name="Rectangle: Rounded Corners 19">
              <a:extLst>
                <a:ext uri="{FF2B5EF4-FFF2-40B4-BE49-F238E27FC236}">
                  <a16:creationId xmlns:a16="http://schemas.microsoft.com/office/drawing/2014/main" id="{6DA8A88E-2DEC-4D4B-977D-1BF9BB1B0509}"/>
                </a:ext>
              </a:extLst>
            </p:cNvPr>
            <p:cNvSpPr/>
            <p:nvPr/>
          </p:nvSpPr>
          <p:spPr>
            <a:xfrm>
              <a:off x="8472510" y="3725163"/>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Less Blue</a:t>
              </a:r>
            </a:p>
          </p:txBody>
        </p:sp>
        <p:sp>
          <p:nvSpPr>
            <p:cNvPr id="11" name="Rectangle: Rounded Corners 20">
              <a:extLst>
                <a:ext uri="{FF2B5EF4-FFF2-40B4-BE49-F238E27FC236}">
                  <a16:creationId xmlns:a16="http://schemas.microsoft.com/office/drawing/2014/main" id="{BD78A3F7-DC4C-1646-9563-FBE855ACBB11}"/>
                </a:ext>
              </a:extLst>
            </p:cNvPr>
            <p:cNvSpPr/>
            <p:nvPr/>
          </p:nvSpPr>
          <p:spPr>
            <a:xfrm>
              <a:off x="8472511" y="3473288"/>
              <a:ext cx="2201917" cy="225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Blue</a:t>
              </a:r>
            </a:p>
          </p:txBody>
        </p:sp>
        <p:sp>
          <p:nvSpPr>
            <p:cNvPr id="12" name="TextBox 11">
              <a:extLst>
                <a:ext uri="{FF2B5EF4-FFF2-40B4-BE49-F238E27FC236}">
                  <a16:creationId xmlns:a16="http://schemas.microsoft.com/office/drawing/2014/main" id="{1CDBD926-31AE-AD47-B5F7-4616247477C5}"/>
                </a:ext>
              </a:extLst>
            </p:cNvPr>
            <p:cNvSpPr txBox="1"/>
            <p:nvPr/>
          </p:nvSpPr>
          <p:spPr>
            <a:xfrm>
              <a:off x="8428752" y="3138641"/>
              <a:ext cx="672941" cy="369332"/>
            </a:xfrm>
            <a:prstGeom prst="rect">
              <a:avLst/>
            </a:prstGeom>
            <a:noFill/>
          </p:spPr>
          <p:txBody>
            <a:bodyPr wrap="none" rtlCol="0">
              <a:spAutoFit/>
            </a:bodyPr>
            <a:lstStyle/>
            <a:p>
              <a:r>
                <a:rPr lang="en-US" dirty="0"/>
                <a:t>Blue</a:t>
              </a:r>
            </a:p>
          </p:txBody>
        </p:sp>
        <p:sp>
          <p:nvSpPr>
            <p:cNvPr id="13" name="TextBox 12">
              <a:extLst>
                <a:ext uri="{FF2B5EF4-FFF2-40B4-BE49-F238E27FC236}">
                  <a16:creationId xmlns:a16="http://schemas.microsoft.com/office/drawing/2014/main" id="{C2F4BC2A-3ECF-134E-899F-518639E95CB3}"/>
                </a:ext>
              </a:extLst>
            </p:cNvPr>
            <p:cNvSpPr txBox="1"/>
            <p:nvPr/>
          </p:nvSpPr>
          <p:spPr>
            <a:xfrm>
              <a:off x="8423515" y="2178005"/>
              <a:ext cx="873509" cy="369332"/>
            </a:xfrm>
            <a:prstGeom prst="rect">
              <a:avLst/>
            </a:prstGeom>
            <a:noFill/>
          </p:spPr>
          <p:txBody>
            <a:bodyPr wrap="none" rtlCol="0">
              <a:spAutoFit/>
            </a:bodyPr>
            <a:lstStyle/>
            <a:p>
              <a:r>
                <a:rPr lang="en-US" dirty="0"/>
                <a:t>Green</a:t>
              </a:r>
            </a:p>
          </p:txBody>
        </p:sp>
        <p:sp>
          <p:nvSpPr>
            <p:cNvPr id="14" name="TextBox 13">
              <a:extLst>
                <a:ext uri="{FF2B5EF4-FFF2-40B4-BE49-F238E27FC236}">
                  <a16:creationId xmlns:a16="http://schemas.microsoft.com/office/drawing/2014/main" id="{CFD1FF7F-AC98-0F44-90FF-BBC87FA93AAC}"/>
                </a:ext>
              </a:extLst>
            </p:cNvPr>
            <p:cNvSpPr txBox="1"/>
            <p:nvPr/>
          </p:nvSpPr>
          <p:spPr>
            <a:xfrm>
              <a:off x="8414688" y="1105795"/>
              <a:ext cx="620876" cy="369332"/>
            </a:xfrm>
            <a:prstGeom prst="rect">
              <a:avLst/>
            </a:prstGeom>
            <a:noFill/>
          </p:spPr>
          <p:txBody>
            <a:bodyPr wrap="none" rtlCol="0">
              <a:spAutoFit/>
            </a:bodyPr>
            <a:lstStyle/>
            <a:p>
              <a:r>
                <a:rPr lang="en-US" dirty="0"/>
                <a:t>Red</a:t>
              </a:r>
            </a:p>
          </p:txBody>
        </p:sp>
      </p:grpSp>
      <p:sp>
        <p:nvSpPr>
          <p:cNvPr id="20" name="TextBox 19">
            <a:extLst>
              <a:ext uri="{FF2B5EF4-FFF2-40B4-BE49-F238E27FC236}">
                <a16:creationId xmlns:a16="http://schemas.microsoft.com/office/drawing/2014/main" id="{60092D83-0CFC-BC47-8F2B-986280A6C639}"/>
              </a:ext>
            </a:extLst>
          </p:cNvPr>
          <p:cNvSpPr txBox="1"/>
          <p:nvPr/>
        </p:nvSpPr>
        <p:spPr>
          <a:xfrm>
            <a:off x="2536572" y="4502480"/>
            <a:ext cx="2873828" cy="369332"/>
          </a:xfrm>
          <a:prstGeom prst="rect">
            <a:avLst/>
          </a:prstGeom>
          <a:noFill/>
        </p:spPr>
        <p:txBody>
          <a:bodyPr wrap="square" rtlCol="0">
            <a:spAutoFit/>
          </a:bodyPr>
          <a:lstStyle/>
          <a:p>
            <a:r>
              <a:rPr lang="en-US" i="1" dirty="0" err="1"/>
              <a:t>SquareScreen.js</a:t>
            </a:r>
            <a:endParaRPr lang="en-US" i="1" dirty="0"/>
          </a:p>
        </p:txBody>
      </p:sp>
      <p:pic>
        <p:nvPicPr>
          <p:cNvPr id="21" name="Picture 20">
            <a:extLst>
              <a:ext uri="{FF2B5EF4-FFF2-40B4-BE49-F238E27FC236}">
                <a16:creationId xmlns:a16="http://schemas.microsoft.com/office/drawing/2014/main" id="{81F3BFCA-8AA9-AE45-A697-ABF29F854B7E}"/>
              </a:ext>
            </a:extLst>
          </p:cNvPr>
          <p:cNvPicPr>
            <a:picLocks noChangeAspect="1"/>
          </p:cNvPicPr>
          <p:nvPr/>
        </p:nvPicPr>
        <p:blipFill>
          <a:blip r:embed="rId3"/>
          <a:stretch>
            <a:fillRect/>
          </a:stretch>
        </p:blipFill>
        <p:spPr>
          <a:xfrm>
            <a:off x="292208" y="-107612"/>
            <a:ext cx="7035800" cy="4572000"/>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21">
                <a:extLst>
                  <a:ext uri="{FF2B5EF4-FFF2-40B4-BE49-F238E27FC236}">
                    <a16:creationId xmlns:a16="http://schemas.microsoft.com/office/drawing/2014/main" id="{7ACA3C31-6936-304F-B76E-210AF05FDADA}"/>
                  </a:ext>
                </a:extLst>
              </p14:cNvPr>
              <p14:cNvContentPartPr/>
              <p14:nvPr/>
            </p14:nvContentPartPr>
            <p14:xfrm>
              <a:off x="8876314" y="4566471"/>
              <a:ext cx="2440800" cy="1892160"/>
            </p14:xfrm>
          </p:contentPart>
        </mc:Choice>
        <mc:Fallback>
          <p:pic>
            <p:nvPicPr>
              <p:cNvPr id="22" name="Ink 21">
                <a:extLst>
                  <a:ext uri="{FF2B5EF4-FFF2-40B4-BE49-F238E27FC236}">
                    <a16:creationId xmlns:a16="http://schemas.microsoft.com/office/drawing/2014/main" id="{7ACA3C31-6936-304F-B76E-210AF05FDADA}"/>
                  </a:ext>
                </a:extLst>
              </p:cNvPr>
              <p:cNvPicPr/>
              <p:nvPr/>
            </p:nvPicPr>
            <p:blipFill>
              <a:blip r:embed="rId5"/>
              <a:stretch>
                <a:fillRect/>
              </a:stretch>
            </p:blipFill>
            <p:spPr>
              <a:xfrm>
                <a:off x="8867314" y="4557471"/>
                <a:ext cx="2458440" cy="1909800"/>
              </a:xfrm>
              <a:prstGeom prst="rect">
                <a:avLst/>
              </a:prstGeom>
            </p:spPr>
          </p:pic>
        </mc:Fallback>
      </mc:AlternateContent>
    </p:spTree>
    <p:extLst>
      <p:ext uri="{BB962C8B-B14F-4D97-AF65-F5344CB8AC3E}">
        <p14:creationId xmlns:p14="http://schemas.microsoft.com/office/powerpoint/2010/main" val="3409489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5211993" cy="4369941"/>
          </a:xfrm>
        </p:spPr>
        <p:txBody>
          <a:bodyPr>
            <a:normAutofit/>
          </a:bodyPr>
          <a:lstStyle/>
          <a:p>
            <a:r>
              <a:rPr lang="en-US" sz="2000" dirty="0"/>
              <a:t>If we remind ourselves of this little parent-child relationship diagram…</a:t>
            </a:r>
            <a:endParaRPr lang="en-US" sz="1500" dirty="0"/>
          </a:p>
          <a:p>
            <a:pPr marL="0" indent="0">
              <a:buNone/>
            </a:pPr>
            <a:endParaRPr lang="en-US" sz="2000" dirty="0"/>
          </a:p>
          <a:p>
            <a:pPr marL="457200" indent="-457200">
              <a:buFont typeface="+mj-lt"/>
              <a:buAutoNum type="arabicPeriod"/>
            </a:pPr>
            <a:endParaRPr lang="en-US" sz="2000" dirty="0"/>
          </a:p>
          <a:p>
            <a:endParaRPr lang="en-US" sz="2000" dirty="0"/>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289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5211993" cy="4369941"/>
          </a:xfrm>
        </p:spPr>
        <p:txBody>
          <a:bodyPr>
            <a:normAutofit/>
          </a:bodyPr>
          <a:lstStyle/>
          <a:p>
            <a:r>
              <a:rPr lang="en-US" sz="2000" dirty="0"/>
              <a:t>We agreed that the </a:t>
            </a:r>
            <a:r>
              <a:rPr lang="en-US" sz="2000" dirty="0" err="1"/>
              <a:t>SquareScreen</a:t>
            </a:r>
            <a:r>
              <a:rPr lang="en-US" sz="2000" dirty="0"/>
              <a:t> component needs to access, or read from, that state data.</a:t>
            </a:r>
            <a:endParaRPr lang="en-US" sz="1500" dirty="0"/>
          </a:p>
          <a:p>
            <a:pPr marL="0" indent="0">
              <a:buNone/>
            </a:pPr>
            <a:endParaRPr lang="en-US" sz="2000" dirty="0"/>
          </a:p>
          <a:p>
            <a:pPr marL="457200" indent="-457200">
              <a:buFont typeface="+mj-lt"/>
              <a:buAutoNum type="arabicPeriod"/>
            </a:pPr>
            <a:endParaRPr lang="en-US" sz="2000" dirty="0"/>
          </a:p>
          <a:p>
            <a:endParaRPr lang="en-US" sz="2000" dirty="0"/>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E3CBA9F4-E3C5-BC41-BD4E-9AC769532093}"/>
                  </a:ext>
                </a:extLst>
              </p14:cNvPr>
              <p14:cNvContentPartPr/>
              <p14:nvPr/>
            </p14:nvContentPartPr>
            <p14:xfrm>
              <a:off x="7108354" y="1354551"/>
              <a:ext cx="3484440" cy="1380240"/>
            </p14:xfrm>
          </p:contentPart>
        </mc:Choice>
        <mc:Fallback>
          <p:pic>
            <p:nvPicPr>
              <p:cNvPr id="6" name="Ink 5">
                <a:extLst>
                  <a:ext uri="{FF2B5EF4-FFF2-40B4-BE49-F238E27FC236}">
                    <a16:creationId xmlns:a16="http://schemas.microsoft.com/office/drawing/2014/main" id="{E3CBA9F4-E3C5-BC41-BD4E-9AC769532093}"/>
                  </a:ext>
                </a:extLst>
              </p:cNvPr>
              <p:cNvPicPr/>
              <p:nvPr/>
            </p:nvPicPr>
            <p:blipFill>
              <a:blip r:embed="rId3"/>
              <a:stretch>
                <a:fillRect/>
              </a:stretch>
            </p:blipFill>
            <p:spPr>
              <a:xfrm>
                <a:off x="7099354" y="1345551"/>
                <a:ext cx="3502080" cy="1397880"/>
              </a:xfrm>
              <a:prstGeom prst="rect">
                <a:avLst/>
              </a:prstGeom>
            </p:spPr>
          </p:pic>
        </mc:Fallback>
      </mc:AlternateContent>
    </p:spTree>
    <p:extLst>
      <p:ext uri="{BB962C8B-B14F-4D97-AF65-F5344CB8AC3E}">
        <p14:creationId xmlns:p14="http://schemas.microsoft.com/office/powerpoint/2010/main" val="3654214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5211993" cy="4369941"/>
          </a:xfrm>
        </p:spPr>
        <p:txBody>
          <a:bodyPr>
            <a:normAutofit/>
          </a:bodyPr>
          <a:lstStyle/>
          <a:p>
            <a:r>
              <a:rPr lang="en-US" sz="2000" dirty="0"/>
              <a:t>And we agree that these child components are changing the color values i.e., writing to them.</a:t>
            </a:r>
          </a:p>
          <a:p>
            <a:r>
              <a:rPr lang="en-US" sz="2000" dirty="0"/>
              <a:t>And that the screen itself needs to access those values, i.e., read from them, </a:t>
            </a:r>
            <a:endParaRPr lang="en-US" sz="1500" dirty="0"/>
          </a:p>
          <a:p>
            <a:pPr marL="0" indent="0">
              <a:buNone/>
            </a:pPr>
            <a:endParaRPr lang="en-US" sz="2000" dirty="0"/>
          </a:p>
          <a:p>
            <a:pPr marL="457200" indent="-457200">
              <a:buFont typeface="+mj-lt"/>
              <a:buAutoNum type="arabicPeriod"/>
            </a:pPr>
            <a:endParaRPr lang="en-US" sz="2000" dirty="0"/>
          </a:p>
          <a:p>
            <a:endParaRPr lang="en-US" sz="2000" dirty="0"/>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0B7D2CA5-FDB4-B842-BF72-1E8689A40576}"/>
                  </a:ext>
                </a:extLst>
              </p14:cNvPr>
              <p14:cNvContentPartPr/>
              <p14:nvPr/>
            </p14:nvContentPartPr>
            <p14:xfrm>
              <a:off x="5965354" y="4959591"/>
              <a:ext cx="5770440" cy="1576800"/>
            </p14:xfrm>
          </p:contentPart>
        </mc:Choice>
        <mc:Fallback>
          <p:pic>
            <p:nvPicPr>
              <p:cNvPr id="5" name="Ink 4">
                <a:extLst>
                  <a:ext uri="{FF2B5EF4-FFF2-40B4-BE49-F238E27FC236}">
                    <a16:creationId xmlns:a16="http://schemas.microsoft.com/office/drawing/2014/main" id="{0B7D2CA5-FDB4-B842-BF72-1E8689A40576}"/>
                  </a:ext>
                </a:extLst>
              </p:cNvPr>
              <p:cNvPicPr/>
              <p:nvPr/>
            </p:nvPicPr>
            <p:blipFill>
              <a:blip r:embed="rId3"/>
              <a:stretch>
                <a:fillRect/>
              </a:stretch>
            </p:blipFill>
            <p:spPr>
              <a:xfrm>
                <a:off x="5956354" y="4950591"/>
                <a:ext cx="5788080" cy="1594440"/>
              </a:xfrm>
              <a:prstGeom prst="rect">
                <a:avLst/>
              </a:prstGeom>
            </p:spPr>
          </p:pic>
        </mc:Fallback>
      </mc:AlternateContent>
    </p:spTree>
    <p:extLst>
      <p:ext uri="{BB962C8B-B14F-4D97-AF65-F5344CB8AC3E}">
        <p14:creationId xmlns:p14="http://schemas.microsoft.com/office/powerpoint/2010/main" val="1180642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5544065" cy="3849624"/>
          </a:xfrm>
        </p:spPr>
        <p:txBody>
          <a:bodyPr>
            <a:normAutofit/>
          </a:bodyPr>
          <a:lstStyle/>
          <a:p>
            <a:r>
              <a:rPr lang="en-US" sz="2000" dirty="0"/>
              <a:t>We basically got to this point, where an app is capable of generating a square with a random color.</a:t>
            </a:r>
          </a:p>
          <a:p>
            <a:endParaRPr lang="en-US" sz="2000" dirty="0"/>
          </a:p>
          <a:p>
            <a:r>
              <a:rPr lang="en-US" sz="2000" dirty="0"/>
              <a:t>At least on the surface!</a:t>
            </a:r>
          </a:p>
          <a:p>
            <a:pPr marL="457200" indent="-457200">
              <a:buFont typeface="+mj-lt"/>
              <a:buAutoNum type="arabicPeriod"/>
            </a:pPr>
            <a:endParaRPr lang="en-US" sz="2000" dirty="0"/>
          </a:p>
          <a:p>
            <a:endParaRPr lang="en-US" sz="2000" dirty="0"/>
          </a:p>
        </p:txBody>
      </p:sp>
      <p:pic>
        <p:nvPicPr>
          <p:cNvPr id="16" name="Picture 15" descr="A picture containing timeline&#10;&#10;Description automatically generated">
            <a:extLst>
              <a:ext uri="{FF2B5EF4-FFF2-40B4-BE49-F238E27FC236}">
                <a16:creationId xmlns:a16="http://schemas.microsoft.com/office/drawing/2014/main" id="{32D8979C-BFAE-49EF-9E2F-D97831D1BA03}"/>
              </a:ext>
            </a:extLst>
          </p:cNvPr>
          <p:cNvPicPr>
            <a:picLocks noChangeAspect="1"/>
          </p:cNvPicPr>
          <p:nvPr/>
        </p:nvPicPr>
        <p:blipFill>
          <a:blip r:embed="rId2"/>
          <a:stretch>
            <a:fillRect/>
          </a:stretch>
        </p:blipFill>
        <p:spPr>
          <a:xfrm>
            <a:off x="7068298" y="1424184"/>
            <a:ext cx="4953255" cy="3130711"/>
          </a:xfrm>
          <a:prstGeom prst="rect">
            <a:avLst/>
          </a:prstGeom>
        </p:spPr>
      </p:pic>
    </p:spTree>
    <p:extLst>
      <p:ext uri="{BB962C8B-B14F-4D97-AF65-F5344CB8AC3E}">
        <p14:creationId xmlns:p14="http://schemas.microsoft.com/office/powerpoint/2010/main" val="2632982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5211993" cy="4369941"/>
          </a:xfrm>
        </p:spPr>
        <p:txBody>
          <a:bodyPr>
            <a:normAutofit fontScale="92500"/>
          </a:bodyPr>
          <a:lstStyle/>
          <a:p>
            <a:r>
              <a:rPr lang="en-US" sz="2000" dirty="0"/>
              <a:t>The rule of thumb is that we will add the pieces of state as “upstream” as possible.</a:t>
            </a:r>
          </a:p>
          <a:p>
            <a:pPr lvl="1"/>
            <a:r>
              <a:rPr lang="en-US" sz="1800" dirty="0"/>
              <a:t>There are some situations where we won’t!</a:t>
            </a:r>
          </a:p>
          <a:p>
            <a:endParaRPr lang="en-US" sz="2000" dirty="0"/>
          </a:p>
          <a:p>
            <a:r>
              <a:rPr lang="en-US" sz="2000" dirty="0"/>
              <a:t>That is, the parent highest in the hierarchy that reads or writes from the data. </a:t>
            </a:r>
            <a:endParaRPr lang="en-US" sz="1500" dirty="0"/>
          </a:p>
          <a:p>
            <a:pPr marL="0" indent="0">
              <a:buNone/>
            </a:pPr>
            <a:endParaRPr lang="en-US" sz="2000" dirty="0"/>
          </a:p>
          <a:p>
            <a:pPr marL="0" indent="0">
              <a:buNone/>
            </a:pPr>
            <a:r>
              <a:rPr lang="en-US" sz="2000" dirty="0"/>
              <a:t>So today, we’ll add this data to </a:t>
            </a:r>
            <a:r>
              <a:rPr lang="en-US" sz="2000" dirty="0" err="1"/>
              <a:t>SquareScreen</a:t>
            </a:r>
            <a:r>
              <a:rPr lang="en-US" sz="2000" dirty="0"/>
              <a:t>.</a:t>
            </a:r>
          </a:p>
          <a:p>
            <a:pPr marL="457200" indent="-457200">
              <a:buFont typeface="+mj-lt"/>
              <a:buAutoNum type="arabicPeriod"/>
            </a:pPr>
            <a:endParaRPr lang="en-US" sz="2000" dirty="0"/>
          </a:p>
          <a:p>
            <a:endParaRPr lang="en-US" sz="2000" dirty="0"/>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426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5211993" cy="4369941"/>
          </a:xfrm>
        </p:spPr>
        <p:txBody>
          <a:bodyPr>
            <a:normAutofit lnSpcReduction="10000"/>
          </a:bodyPr>
          <a:lstStyle/>
          <a:p>
            <a:r>
              <a:rPr lang="en-US" sz="2000" dirty="0"/>
              <a:t>So great! We’ve made that decision!</a:t>
            </a:r>
          </a:p>
          <a:p>
            <a:endParaRPr lang="en-US" sz="2000" dirty="0"/>
          </a:p>
          <a:p>
            <a:r>
              <a:rPr lang="en-US" sz="2000" dirty="0"/>
              <a:t>But now we need to face the consequences of that decision: how will our </a:t>
            </a:r>
            <a:r>
              <a:rPr lang="en-US" sz="2000" dirty="0" err="1"/>
              <a:t>ColorAdjuster</a:t>
            </a:r>
            <a:r>
              <a:rPr lang="en-US" sz="2000" dirty="0"/>
              <a:t> components access that variable?</a:t>
            </a:r>
          </a:p>
          <a:p>
            <a:endParaRPr lang="en-US" sz="2000" dirty="0"/>
          </a:p>
          <a:p>
            <a:r>
              <a:rPr lang="en-US" sz="2000" dirty="0"/>
              <a:t>Well, it depends if the child component needs to *read* the state data, or *write to* the state data.</a:t>
            </a:r>
          </a:p>
          <a:p>
            <a:pPr lvl="1"/>
            <a:r>
              <a:rPr lang="en-US" sz="1800" dirty="0"/>
              <a:t>i.e., simply “use it”, or actually “change it”</a:t>
            </a:r>
          </a:p>
          <a:p>
            <a:pPr marL="457200" indent="-457200">
              <a:buFont typeface="+mj-lt"/>
              <a:buAutoNum type="arabicPeriod"/>
            </a:pPr>
            <a:endParaRPr lang="en-US" sz="2000" dirty="0"/>
          </a:p>
          <a:p>
            <a:endParaRPr lang="en-US" sz="2000" dirty="0"/>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789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4774881" cy="4369941"/>
          </a:xfrm>
        </p:spPr>
        <p:txBody>
          <a:bodyPr>
            <a:normAutofit/>
          </a:bodyPr>
          <a:lstStyle/>
          <a:p>
            <a:r>
              <a:rPr lang="en-US" sz="2000" b="1" dirty="0"/>
              <a:t>If the child components only need to  *read* the state data</a:t>
            </a:r>
            <a:r>
              <a:rPr lang="en-US" sz="2000" dirty="0"/>
              <a:t>, then we can pass state data down to these components as props.</a:t>
            </a:r>
          </a:p>
          <a:p>
            <a:r>
              <a:rPr lang="en-US" sz="2000" dirty="0"/>
              <a:t>As promised: state and props mixing together!</a:t>
            </a:r>
          </a:p>
          <a:p>
            <a:r>
              <a:rPr lang="en-US" sz="2000" dirty="0"/>
              <a:t>Of course, that isn’t the situation we find ourselves in.</a:t>
            </a:r>
          </a:p>
          <a:p>
            <a:pPr lvl="1"/>
            <a:r>
              <a:rPr lang="en-US" sz="1600" dirty="0" err="1"/>
              <a:t>ColorAdjuster</a:t>
            </a:r>
            <a:r>
              <a:rPr lang="en-US" sz="1600" dirty="0"/>
              <a:t> *does* need to edit the state variable.</a:t>
            </a:r>
          </a:p>
          <a:p>
            <a:pPr marL="457200" indent="-457200">
              <a:buFont typeface="+mj-lt"/>
              <a:buAutoNum type="arabicPeriod"/>
            </a:pPr>
            <a:endParaRPr lang="en-US" sz="2000" dirty="0"/>
          </a:p>
          <a:p>
            <a:endParaRPr lang="en-US" sz="2000" dirty="0"/>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775620-C73A-1B4C-B980-3D59A3DA0755}"/>
              </a:ext>
            </a:extLst>
          </p:cNvPr>
          <p:cNvSpPr txBox="1"/>
          <p:nvPr/>
        </p:nvSpPr>
        <p:spPr>
          <a:xfrm>
            <a:off x="5515154" y="4536030"/>
            <a:ext cx="1334384" cy="307777"/>
          </a:xfrm>
          <a:prstGeom prst="rect">
            <a:avLst/>
          </a:prstGeom>
          <a:solidFill>
            <a:schemeClr val="bg1"/>
          </a:solidFill>
          <a:ln w="38100">
            <a:solidFill>
              <a:schemeClr val="accent1"/>
            </a:solidFill>
          </a:ln>
        </p:spPr>
        <p:txBody>
          <a:bodyPr wrap="square" rtlCol="0">
            <a:spAutoFit/>
          </a:bodyPr>
          <a:lstStyle/>
          <a:p>
            <a:pPr algn="ctr"/>
            <a:r>
              <a:rPr lang="en-US" sz="1400" dirty="0"/>
              <a:t>{value: “red”}</a:t>
            </a:r>
          </a:p>
        </p:txBody>
      </p:sp>
      <p:sp>
        <p:nvSpPr>
          <p:cNvPr id="12" name="TextBox 11">
            <a:extLst>
              <a:ext uri="{FF2B5EF4-FFF2-40B4-BE49-F238E27FC236}">
                <a16:creationId xmlns:a16="http://schemas.microsoft.com/office/drawing/2014/main" id="{FD3343C4-3BC2-AD40-BA76-844C1C5FD088}"/>
              </a:ext>
            </a:extLst>
          </p:cNvPr>
          <p:cNvSpPr txBox="1"/>
          <p:nvPr/>
        </p:nvSpPr>
        <p:spPr>
          <a:xfrm>
            <a:off x="7265159" y="4552359"/>
            <a:ext cx="1334384" cy="276999"/>
          </a:xfrm>
          <a:prstGeom prst="rect">
            <a:avLst/>
          </a:prstGeom>
          <a:solidFill>
            <a:schemeClr val="bg1"/>
          </a:solidFill>
          <a:ln w="38100">
            <a:solidFill>
              <a:schemeClr val="accent1"/>
            </a:solidFill>
          </a:ln>
        </p:spPr>
        <p:txBody>
          <a:bodyPr wrap="square" rtlCol="0">
            <a:spAutoFit/>
          </a:bodyPr>
          <a:lstStyle/>
          <a:p>
            <a:pPr algn="ctr"/>
            <a:r>
              <a:rPr lang="en-US" sz="1200" dirty="0"/>
              <a:t>{value: “green”}</a:t>
            </a:r>
          </a:p>
        </p:txBody>
      </p:sp>
      <p:sp>
        <p:nvSpPr>
          <p:cNvPr id="13" name="TextBox 12">
            <a:extLst>
              <a:ext uri="{FF2B5EF4-FFF2-40B4-BE49-F238E27FC236}">
                <a16:creationId xmlns:a16="http://schemas.microsoft.com/office/drawing/2014/main" id="{76DE7CDA-7880-9C4C-A385-D355433C4287}"/>
              </a:ext>
            </a:extLst>
          </p:cNvPr>
          <p:cNvSpPr txBox="1"/>
          <p:nvPr/>
        </p:nvSpPr>
        <p:spPr>
          <a:xfrm>
            <a:off x="8994461" y="4536029"/>
            <a:ext cx="1334384" cy="276999"/>
          </a:xfrm>
          <a:prstGeom prst="rect">
            <a:avLst/>
          </a:prstGeom>
          <a:solidFill>
            <a:schemeClr val="bg1"/>
          </a:solidFill>
          <a:ln w="38100">
            <a:solidFill>
              <a:schemeClr val="accent1"/>
            </a:solidFill>
          </a:ln>
        </p:spPr>
        <p:txBody>
          <a:bodyPr wrap="square" rtlCol="0">
            <a:spAutoFit/>
          </a:bodyPr>
          <a:lstStyle/>
          <a:p>
            <a:pPr algn="ctr"/>
            <a:r>
              <a:rPr lang="en-US" sz="1200" dirty="0"/>
              <a:t>{value: “blue”}</a:t>
            </a:r>
          </a:p>
        </p:txBody>
      </p:sp>
    </p:spTree>
    <p:extLst>
      <p:ext uri="{BB962C8B-B14F-4D97-AF65-F5344CB8AC3E}">
        <p14:creationId xmlns:p14="http://schemas.microsoft.com/office/powerpoint/2010/main" val="1758980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4774881" cy="4369941"/>
          </a:xfrm>
        </p:spPr>
        <p:txBody>
          <a:bodyPr>
            <a:normAutofit/>
          </a:bodyPr>
          <a:lstStyle/>
          <a:p>
            <a:r>
              <a:rPr lang="en-US" sz="2000" b="1" dirty="0"/>
              <a:t>If the child components need to  *write* to the state data</a:t>
            </a:r>
            <a:r>
              <a:rPr lang="en-US" sz="2000" dirty="0"/>
              <a:t>, then we can pass state down a callback function!</a:t>
            </a:r>
          </a:p>
          <a:p>
            <a:endParaRPr lang="en-US" sz="2000" dirty="0"/>
          </a:p>
          <a:p>
            <a:r>
              <a:rPr lang="en-US" sz="2000" dirty="0"/>
              <a:t>This is the situation we find ourselves in for this example!</a:t>
            </a:r>
            <a:endParaRPr lang="en-US" sz="1600" dirty="0"/>
          </a:p>
          <a:p>
            <a:pPr marL="457200" indent="-457200">
              <a:buFont typeface="+mj-lt"/>
              <a:buAutoNum type="arabicPeriod"/>
            </a:pPr>
            <a:endParaRPr lang="en-US" sz="2000" dirty="0"/>
          </a:p>
          <a:p>
            <a:endParaRPr lang="en-US" sz="2000" dirty="0"/>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775620-C73A-1B4C-B980-3D59A3DA0755}"/>
              </a:ext>
            </a:extLst>
          </p:cNvPr>
          <p:cNvSpPr txBox="1"/>
          <p:nvPr/>
        </p:nvSpPr>
        <p:spPr>
          <a:xfrm>
            <a:off x="5515154" y="4536030"/>
            <a:ext cx="1334384" cy="246221"/>
          </a:xfrm>
          <a:prstGeom prst="rect">
            <a:avLst/>
          </a:prstGeom>
          <a:solidFill>
            <a:schemeClr val="bg1"/>
          </a:solidFill>
          <a:ln w="38100">
            <a:solidFill>
              <a:schemeClr val="accent1"/>
            </a:solidFill>
          </a:ln>
        </p:spPr>
        <p:txBody>
          <a:bodyPr wrap="square" rtlCol="0">
            <a:spAutoFit/>
          </a:bodyPr>
          <a:lstStyle/>
          <a:p>
            <a:pPr algn="ctr"/>
            <a:r>
              <a:rPr lang="en-US" sz="1000" dirty="0"/>
              <a:t>{ </a:t>
            </a:r>
            <a:r>
              <a:rPr lang="en-US" sz="1000" dirty="0" err="1"/>
              <a:t>onChange</a:t>
            </a:r>
            <a:r>
              <a:rPr lang="en-US" sz="1000" dirty="0"/>
              <a:t> () =&gt; {}}</a:t>
            </a:r>
          </a:p>
        </p:txBody>
      </p:sp>
      <p:sp>
        <p:nvSpPr>
          <p:cNvPr id="12" name="TextBox 11">
            <a:extLst>
              <a:ext uri="{FF2B5EF4-FFF2-40B4-BE49-F238E27FC236}">
                <a16:creationId xmlns:a16="http://schemas.microsoft.com/office/drawing/2014/main" id="{FD3343C4-3BC2-AD40-BA76-844C1C5FD088}"/>
              </a:ext>
            </a:extLst>
          </p:cNvPr>
          <p:cNvSpPr txBox="1"/>
          <p:nvPr/>
        </p:nvSpPr>
        <p:spPr>
          <a:xfrm>
            <a:off x="7140686" y="4552359"/>
            <a:ext cx="1458857" cy="261610"/>
          </a:xfrm>
          <a:prstGeom prst="rect">
            <a:avLst/>
          </a:prstGeom>
          <a:solidFill>
            <a:schemeClr val="bg1"/>
          </a:solidFill>
          <a:ln w="38100">
            <a:solidFill>
              <a:schemeClr val="accent1"/>
            </a:solidFill>
          </a:ln>
        </p:spPr>
        <p:txBody>
          <a:bodyPr wrap="square" rtlCol="0">
            <a:spAutoFit/>
          </a:bodyPr>
          <a:lstStyle/>
          <a:p>
            <a:pPr algn="ctr"/>
            <a:r>
              <a:rPr lang="en-US" sz="1100" dirty="0"/>
              <a:t>{ </a:t>
            </a:r>
            <a:r>
              <a:rPr lang="en-US" sz="1100" dirty="0" err="1"/>
              <a:t>onChange</a:t>
            </a:r>
            <a:r>
              <a:rPr lang="en-US" sz="1100" dirty="0"/>
              <a:t> () =&gt; {}}</a:t>
            </a:r>
          </a:p>
        </p:txBody>
      </p:sp>
      <p:sp>
        <p:nvSpPr>
          <p:cNvPr id="13" name="TextBox 12">
            <a:extLst>
              <a:ext uri="{FF2B5EF4-FFF2-40B4-BE49-F238E27FC236}">
                <a16:creationId xmlns:a16="http://schemas.microsoft.com/office/drawing/2014/main" id="{76DE7CDA-7880-9C4C-A385-D355433C4287}"/>
              </a:ext>
            </a:extLst>
          </p:cNvPr>
          <p:cNvSpPr txBox="1"/>
          <p:nvPr/>
        </p:nvSpPr>
        <p:spPr>
          <a:xfrm>
            <a:off x="8716833" y="4536029"/>
            <a:ext cx="1612012" cy="276999"/>
          </a:xfrm>
          <a:prstGeom prst="rect">
            <a:avLst/>
          </a:prstGeom>
          <a:solidFill>
            <a:schemeClr val="bg1"/>
          </a:solidFill>
          <a:ln w="38100">
            <a:solidFill>
              <a:schemeClr val="accent1"/>
            </a:solidFill>
          </a:ln>
        </p:spPr>
        <p:txBody>
          <a:bodyPr wrap="square" rtlCol="0">
            <a:spAutoFit/>
          </a:bodyPr>
          <a:lstStyle/>
          <a:p>
            <a:pPr algn="ctr"/>
            <a:r>
              <a:rPr lang="en-US" sz="1200" dirty="0"/>
              <a:t>{ </a:t>
            </a:r>
            <a:r>
              <a:rPr lang="en-US" sz="1200" dirty="0" err="1"/>
              <a:t>onChange</a:t>
            </a:r>
            <a:r>
              <a:rPr lang="en-US" sz="1200" dirty="0"/>
              <a:t> () =&gt; {}}</a:t>
            </a:r>
          </a:p>
        </p:txBody>
      </p:sp>
    </p:spTree>
    <p:extLst>
      <p:ext uri="{BB962C8B-B14F-4D97-AF65-F5344CB8AC3E}">
        <p14:creationId xmlns:p14="http://schemas.microsoft.com/office/powerpoint/2010/main" val="3843308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4774881" cy="4369941"/>
          </a:xfrm>
        </p:spPr>
        <p:txBody>
          <a:bodyPr>
            <a:normAutofit/>
          </a:bodyPr>
          <a:lstStyle/>
          <a:p>
            <a:r>
              <a:rPr lang="en-US" sz="2000" dirty="0"/>
              <a:t>Here, the child components can invoke the callback function…</a:t>
            </a:r>
          </a:p>
          <a:p>
            <a:endParaRPr lang="en-US" sz="2000" dirty="0"/>
          </a:p>
          <a:p>
            <a:r>
              <a:rPr lang="en-US" sz="2000" dirty="0"/>
              <a:t>The callback function then tells the parent component that it needs to </a:t>
            </a:r>
            <a:r>
              <a:rPr lang="en-US" sz="2000" dirty="0" err="1"/>
              <a:t>rerender</a:t>
            </a:r>
            <a:r>
              <a:rPr lang="en-US" sz="2000" dirty="0"/>
              <a:t>…</a:t>
            </a:r>
          </a:p>
          <a:p>
            <a:endParaRPr lang="en-US" sz="2000" dirty="0"/>
          </a:p>
          <a:p>
            <a:r>
              <a:rPr lang="en-US" sz="2000" dirty="0"/>
              <a:t>And when a parent component </a:t>
            </a:r>
            <a:r>
              <a:rPr lang="en-US" sz="2000" dirty="0" err="1"/>
              <a:t>rerenders</a:t>
            </a:r>
            <a:r>
              <a:rPr lang="en-US" sz="2000" dirty="0"/>
              <a:t>, all of the child components do too!</a:t>
            </a:r>
            <a:endParaRPr lang="en-US" sz="1600" dirty="0"/>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775620-C73A-1B4C-B980-3D59A3DA0755}"/>
              </a:ext>
            </a:extLst>
          </p:cNvPr>
          <p:cNvSpPr txBox="1"/>
          <p:nvPr/>
        </p:nvSpPr>
        <p:spPr>
          <a:xfrm>
            <a:off x="5515154" y="4536030"/>
            <a:ext cx="1334384" cy="246221"/>
          </a:xfrm>
          <a:prstGeom prst="rect">
            <a:avLst/>
          </a:prstGeom>
          <a:solidFill>
            <a:schemeClr val="bg1"/>
          </a:solidFill>
          <a:ln w="38100">
            <a:solidFill>
              <a:schemeClr val="accent1"/>
            </a:solidFill>
          </a:ln>
        </p:spPr>
        <p:txBody>
          <a:bodyPr wrap="square" rtlCol="0">
            <a:spAutoFit/>
          </a:bodyPr>
          <a:lstStyle/>
          <a:p>
            <a:pPr algn="ctr"/>
            <a:r>
              <a:rPr lang="en-US" sz="1000" dirty="0"/>
              <a:t>{ </a:t>
            </a:r>
            <a:r>
              <a:rPr lang="en-US" sz="1000" dirty="0" err="1"/>
              <a:t>onChange</a:t>
            </a:r>
            <a:r>
              <a:rPr lang="en-US" sz="1000" dirty="0"/>
              <a:t> () =&gt; {}}</a:t>
            </a:r>
          </a:p>
        </p:txBody>
      </p:sp>
      <p:sp>
        <p:nvSpPr>
          <p:cNvPr id="12" name="TextBox 11">
            <a:extLst>
              <a:ext uri="{FF2B5EF4-FFF2-40B4-BE49-F238E27FC236}">
                <a16:creationId xmlns:a16="http://schemas.microsoft.com/office/drawing/2014/main" id="{FD3343C4-3BC2-AD40-BA76-844C1C5FD088}"/>
              </a:ext>
            </a:extLst>
          </p:cNvPr>
          <p:cNvSpPr txBox="1"/>
          <p:nvPr/>
        </p:nvSpPr>
        <p:spPr>
          <a:xfrm>
            <a:off x="7140686" y="4552359"/>
            <a:ext cx="1458857" cy="261610"/>
          </a:xfrm>
          <a:prstGeom prst="rect">
            <a:avLst/>
          </a:prstGeom>
          <a:solidFill>
            <a:schemeClr val="bg1"/>
          </a:solidFill>
          <a:ln w="38100">
            <a:solidFill>
              <a:schemeClr val="accent1"/>
            </a:solidFill>
          </a:ln>
        </p:spPr>
        <p:txBody>
          <a:bodyPr wrap="square" rtlCol="0">
            <a:spAutoFit/>
          </a:bodyPr>
          <a:lstStyle/>
          <a:p>
            <a:pPr algn="ctr"/>
            <a:r>
              <a:rPr lang="en-US" sz="1100" dirty="0"/>
              <a:t>{ </a:t>
            </a:r>
            <a:r>
              <a:rPr lang="en-US" sz="1100" dirty="0" err="1"/>
              <a:t>onChange</a:t>
            </a:r>
            <a:r>
              <a:rPr lang="en-US" sz="1100" dirty="0"/>
              <a:t> () =&gt; {}}</a:t>
            </a:r>
          </a:p>
        </p:txBody>
      </p:sp>
      <p:sp>
        <p:nvSpPr>
          <p:cNvPr id="13" name="TextBox 12">
            <a:extLst>
              <a:ext uri="{FF2B5EF4-FFF2-40B4-BE49-F238E27FC236}">
                <a16:creationId xmlns:a16="http://schemas.microsoft.com/office/drawing/2014/main" id="{76DE7CDA-7880-9C4C-A385-D355433C4287}"/>
              </a:ext>
            </a:extLst>
          </p:cNvPr>
          <p:cNvSpPr txBox="1"/>
          <p:nvPr/>
        </p:nvSpPr>
        <p:spPr>
          <a:xfrm>
            <a:off x="8716833" y="4536029"/>
            <a:ext cx="1612012" cy="276999"/>
          </a:xfrm>
          <a:prstGeom prst="rect">
            <a:avLst/>
          </a:prstGeom>
          <a:solidFill>
            <a:schemeClr val="bg1"/>
          </a:solidFill>
          <a:ln w="38100">
            <a:solidFill>
              <a:schemeClr val="accent1"/>
            </a:solidFill>
          </a:ln>
        </p:spPr>
        <p:txBody>
          <a:bodyPr wrap="square" rtlCol="0">
            <a:spAutoFit/>
          </a:bodyPr>
          <a:lstStyle/>
          <a:p>
            <a:pPr algn="ctr"/>
            <a:r>
              <a:rPr lang="en-US" sz="1200" dirty="0"/>
              <a:t>{ </a:t>
            </a:r>
            <a:r>
              <a:rPr lang="en-US" sz="1200" dirty="0" err="1"/>
              <a:t>onChange</a:t>
            </a:r>
            <a:r>
              <a:rPr lang="en-US" sz="1200" dirty="0"/>
              <a:t> () =&gt; {}}</a:t>
            </a:r>
          </a:p>
        </p:txBody>
      </p:sp>
    </p:spTree>
    <p:extLst>
      <p:ext uri="{BB962C8B-B14F-4D97-AF65-F5344CB8AC3E}">
        <p14:creationId xmlns:p14="http://schemas.microsoft.com/office/powerpoint/2010/main" val="2036977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4774881" cy="4369941"/>
          </a:xfrm>
        </p:spPr>
        <p:txBody>
          <a:bodyPr>
            <a:normAutofit/>
          </a:bodyPr>
          <a:lstStyle/>
          <a:p>
            <a:r>
              <a:rPr lang="en-US" sz="2000" dirty="0"/>
              <a:t>Great! We know what’s coming!</a:t>
            </a:r>
          </a:p>
          <a:p>
            <a:endParaRPr lang="en-US" sz="2000" dirty="0"/>
          </a:p>
          <a:p>
            <a:r>
              <a:rPr lang="en-US" sz="2000" dirty="0"/>
              <a:t>But first, now that we’ve established that </a:t>
            </a:r>
            <a:r>
              <a:rPr lang="en-US" sz="2000" dirty="0" err="1"/>
              <a:t>SquareScreen</a:t>
            </a:r>
            <a:r>
              <a:rPr lang="en-US" sz="2000" dirty="0"/>
              <a:t> will use state,  let’s set it up to be ready for that!</a:t>
            </a:r>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775620-C73A-1B4C-B980-3D59A3DA0755}"/>
              </a:ext>
            </a:extLst>
          </p:cNvPr>
          <p:cNvSpPr txBox="1"/>
          <p:nvPr/>
        </p:nvSpPr>
        <p:spPr>
          <a:xfrm>
            <a:off x="5515154" y="4536030"/>
            <a:ext cx="1334384" cy="246221"/>
          </a:xfrm>
          <a:prstGeom prst="rect">
            <a:avLst/>
          </a:prstGeom>
          <a:solidFill>
            <a:schemeClr val="bg1"/>
          </a:solidFill>
          <a:ln w="38100">
            <a:solidFill>
              <a:schemeClr val="accent1"/>
            </a:solidFill>
          </a:ln>
        </p:spPr>
        <p:txBody>
          <a:bodyPr wrap="square" rtlCol="0">
            <a:spAutoFit/>
          </a:bodyPr>
          <a:lstStyle/>
          <a:p>
            <a:pPr algn="ctr"/>
            <a:r>
              <a:rPr lang="en-US" sz="1000" dirty="0"/>
              <a:t>{ </a:t>
            </a:r>
            <a:r>
              <a:rPr lang="en-US" sz="1000" dirty="0" err="1"/>
              <a:t>onChange</a:t>
            </a:r>
            <a:r>
              <a:rPr lang="en-US" sz="1000" dirty="0"/>
              <a:t> () =&gt; {}}</a:t>
            </a:r>
          </a:p>
        </p:txBody>
      </p:sp>
      <p:sp>
        <p:nvSpPr>
          <p:cNvPr id="12" name="TextBox 11">
            <a:extLst>
              <a:ext uri="{FF2B5EF4-FFF2-40B4-BE49-F238E27FC236}">
                <a16:creationId xmlns:a16="http://schemas.microsoft.com/office/drawing/2014/main" id="{FD3343C4-3BC2-AD40-BA76-844C1C5FD088}"/>
              </a:ext>
            </a:extLst>
          </p:cNvPr>
          <p:cNvSpPr txBox="1"/>
          <p:nvPr/>
        </p:nvSpPr>
        <p:spPr>
          <a:xfrm>
            <a:off x="7140686" y="4552359"/>
            <a:ext cx="1458857" cy="261610"/>
          </a:xfrm>
          <a:prstGeom prst="rect">
            <a:avLst/>
          </a:prstGeom>
          <a:solidFill>
            <a:schemeClr val="bg1"/>
          </a:solidFill>
          <a:ln w="38100">
            <a:solidFill>
              <a:schemeClr val="accent1"/>
            </a:solidFill>
          </a:ln>
        </p:spPr>
        <p:txBody>
          <a:bodyPr wrap="square" rtlCol="0">
            <a:spAutoFit/>
          </a:bodyPr>
          <a:lstStyle/>
          <a:p>
            <a:pPr algn="ctr"/>
            <a:r>
              <a:rPr lang="en-US" sz="1100" dirty="0"/>
              <a:t>{ </a:t>
            </a:r>
            <a:r>
              <a:rPr lang="en-US" sz="1100" dirty="0" err="1"/>
              <a:t>onChange</a:t>
            </a:r>
            <a:r>
              <a:rPr lang="en-US" sz="1100" dirty="0"/>
              <a:t> () =&gt; {}}</a:t>
            </a:r>
          </a:p>
        </p:txBody>
      </p:sp>
      <p:sp>
        <p:nvSpPr>
          <p:cNvPr id="13" name="TextBox 12">
            <a:extLst>
              <a:ext uri="{FF2B5EF4-FFF2-40B4-BE49-F238E27FC236}">
                <a16:creationId xmlns:a16="http://schemas.microsoft.com/office/drawing/2014/main" id="{76DE7CDA-7880-9C4C-A385-D355433C4287}"/>
              </a:ext>
            </a:extLst>
          </p:cNvPr>
          <p:cNvSpPr txBox="1"/>
          <p:nvPr/>
        </p:nvSpPr>
        <p:spPr>
          <a:xfrm>
            <a:off x="8716833" y="4536029"/>
            <a:ext cx="1612012" cy="276999"/>
          </a:xfrm>
          <a:prstGeom prst="rect">
            <a:avLst/>
          </a:prstGeom>
          <a:solidFill>
            <a:schemeClr val="bg1"/>
          </a:solidFill>
          <a:ln w="38100">
            <a:solidFill>
              <a:schemeClr val="accent1"/>
            </a:solidFill>
          </a:ln>
        </p:spPr>
        <p:txBody>
          <a:bodyPr wrap="square" rtlCol="0">
            <a:spAutoFit/>
          </a:bodyPr>
          <a:lstStyle/>
          <a:p>
            <a:pPr algn="ctr"/>
            <a:r>
              <a:rPr lang="en-US" sz="1200" dirty="0"/>
              <a:t>{ </a:t>
            </a:r>
            <a:r>
              <a:rPr lang="en-US" sz="1200" dirty="0" err="1"/>
              <a:t>onChange</a:t>
            </a:r>
            <a:r>
              <a:rPr lang="en-US" sz="1200" dirty="0"/>
              <a:t> () =&gt; {}}</a:t>
            </a:r>
          </a:p>
        </p:txBody>
      </p:sp>
    </p:spTree>
    <p:extLst>
      <p:ext uri="{BB962C8B-B14F-4D97-AF65-F5344CB8AC3E}">
        <p14:creationId xmlns:p14="http://schemas.microsoft.com/office/powerpoint/2010/main" val="1427520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24422" y="2014194"/>
            <a:ext cx="4774881" cy="4369941"/>
          </a:xfrm>
        </p:spPr>
        <p:txBody>
          <a:bodyPr>
            <a:normAutofit/>
          </a:bodyPr>
          <a:lstStyle/>
          <a:p>
            <a:r>
              <a:rPr lang="en-US" sz="2000" dirty="0"/>
              <a:t>Great! We know what’s coming!</a:t>
            </a:r>
          </a:p>
          <a:p>
            <a:endParaRPr lang="en-US" sz="2000" dirty="0"/>
          </a:p>
          <a:p>
            <a:r>
              <a:rPr lang="en-US" sz="2000" dirty="0"/>
              <a:t>But first, now that we’ve established that </a:t>
            </a:r>
            <a:r>
              <a:rPr lang="en-US" sz="2000" dirty="0" err="1"/>
              <a:t>SquareScreen</a:t>
            </a:r>
            <a:r>
              <a:rPr lang="en-US" sz="2000" dirty="0"/>
              <a:t> will use state,  let’s set it up to be ready for that!</a:t>
            </a:r>
          </a:p>
        </p:txBody>
      </p:sp>
      <p:sp>
        <p:nvSpPr>
          <p:cNvPr id="23" name="TextBox 22">
            <a:extLst>
              <a:ext uri="{FF2B5EF4-FFF2-40B4-BE49-F238E27FC236}">
                <a16:creationId xmlns:a16="http://schemas.microsoft.com/office/drawing/2014/main" id="{DE9F06E2-3617-554C-A8A9-63D2914A80CB}"/>
              </a:ext>
            </a:extLst>
          </p:cNvPr>
          <p:cNvSpPr txBox="1"/>
          <p:nvPr/>
        </p:nvSpPr>
        <p:spPr>
          <a:xfrm>
            <a:off x="7630375" y="1829528"/>
            <a:ext cx="1975197" cy="369332"/>
          </a:xfrm>
          <a:prstGeom prst="rect">
            <a:avLst/>
          </a:prstGeom>
          <a:solidFill>
            <a:schemeClr val="bg1"/>
          </a:solidFill>
          <a:ln w="38100">
            <a:solidFill>
              <a:schemeClr val="accent1"/>
            </a:solidFill>
          </a:ln>
        </p:spPr>
        <p:txBody>
          <a:bodyPr wrap="square" rtlCol="0">
            <a:spAutoFit/>
          </a:bodyPr>
          <a:lstStyle/>
          <a:p>
            <a:pPr algn="ctr"/>
            <a:r>
              <a:rPr lang="en-US" dirty="0" err="1"/>
              <a:t>SquareScreen</a:t>
            </a:r>
            <a:endParaRPr lang="en-US" dirty="0"/>
          </a:p>
        </p:txBody>
      </p:sp>
      <p:sp>
        <p:nvSpPr>
          <p:cNvPr id="24" name="TextBox 23">
            <a:extLst>
              <a:ext uri="{FF2B5EF4-FFF2-40B4-BE49-F238E27FC236}">
                <a16:creationId xmlns:a16="http://schemas.microsoft.com/office/drawing/2014/main" id="{667C29DD-7513-914D-8081-892F6D7FFB2D}"/>
              </a:ext>
            </a:extLst>
          </p:cNvPr>
          <p:cNvSpPr txBox="1"/>
          <p:nvPr/>
        </p:nvSpPr>
        <p:spPr>
          <a:xfrm>
            <a:off x="6057885"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5" name="TextBox 24">
            <a:extLst>
              <a:ext uri="{FF2B5EF4-FFF2-40B4-BE49-F238E27FC236}">
                <a16:creationId xmlns:a16="http://schemas.microsoft.com/office/drawing/2014/main" id="{7B618B13-BA69-C447-8039-325D9F7A2284}"/>
              </a:ext>
            </a:extLst>
          </p:cNvPr>
          <p:cNvSpPr txBox="1"/>
          <p:nvPr/>
        </p:nvSpPr>
        <p:spPr>
          <a:xfrm>
            <a:off x="7805618"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sp>
        <p:nvSpPr>
          <p:cNvPr id="26" name="TextBox 25">
            <a:extLst>
              <a:ext uri="{FF2B5EF4-FFF2-40B4-BE49-F238E27FC236}">
                <a16:creationId xmlns:a16="http://schemas.microsoft.com/office/drawing/2014/main" id="{5E2964D7-C620-A940-9F3B-FB7648D001E7}"/>
              </a:ext>
            </a:extLst>
          </p:cNvPr>
          <p:cNvSpPr txBox="1"/>
          <p:nvPr/>
        </p:nvSpPr>
        <p:spPr>
          <a:xfrm>
            <a:off x="9546181" y="5491080"/>
            <a:ext cx="1624712" cy="892552"/>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sz="1600" dirty="0" err="1"/>
              <a:t>ColorAdjuster</a:t>
            </a:r>
            <a:endParaRPr lang="en-US" sz="1600" dirty="0"/>
          </a:p>
          <a:p>
            <a:pPr algn="ctr"/>
            <a:endParaRPr lang="en-US" dirty="0"/>
          </a:p>
        </p:txBody>
      </p:sp>
      <p:cxnSp>
        <p:nvCxnSpPr>
          <p:cNvPr id="27" name="Elbow Connector 26">
            <a:extLst>
              <a:ext uri="{FF2B5EF4-FFF2-40B4-BE49-F238E27FC236}">
                <a16:creationId xmlns:a16="http://schemas.microsoft.com/office/drawing/2014/main" id="{A61AA973-661A-D545-875C-51824F45BB82}"/>
              </a:ext>
            </a:extLst>
          </p:cNvPr>
          <p:cNvCxnSpPr>
            <a:cxnSpLocks/>
            <a:stCxn id="23" idx="2"/>
            <a:endCxn id="24" idx="0"/>
          </p:cNvCxnSpPr>
          <p:nvPr/>
        </p:nvCxnSpPr>
        <p:spPr>
          <a:xfrm rot="5400000">
            <a:off x="6097998" y="2971104"/>
            <a:ext cx="3292220" cy="174773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870DB233-0FD2-3A4B-A0B1-2DAD9FFA7D2A}"/>
              </a:ext>
            </a:extLst>
          </p:cNvPr>
          <p:cNvCxnSpPr>
            <a:cxnSpLocks/>
            <a:stCxn id="23" idx="2"/>
            <a:endCxn id="26" idx="0"/>
          </p:cNvCxnSpPr>
          <p:nvPr/>
        </p:nvCxnSpPr>
        <p:spPr>
          <a:xfrm rot="16200000" flipH="1">
            <a:off x="7842145" y="2974688"/>
            <a:ext cx="3292220" cy="1740563"/>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A3352B9-065A-AC48-8E27-E047866FFE4F}"/>
              </a:ext>
            </a:extLst>
          </p:cNvPr>
          <p:cNvCxnSpPr>
            <a:cxnSpLocks/>
            <a:stCxn id="23" idx="2"/>
            <a:endCxn id="25" idx="0"/>
          </p:cNvCxnSpPr>
          <p:nvPr/>
        </p:nvCxnSpPr>
        <p:spPr>
          <a:xfrm rot="5400000">
            <a:off x="6971864" y="3844970"/>
            <a:ext cx="3292220" cy="12700"/>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775620-C73A-1B4C-B980-3D59A3DA0755}"/>
              </a:ext>
            </a:extLst>
          </p:cNvPr>
          <p:cNvSpPr txBox="1"/>
          <p:nvPr/>
        </p:nvSpPr>
        <p:spPr>
          <a:xfrm>
            <a:off x="5515154" y="4536030"/>
            <a:ext cx="1334384" cy="246221"/>
          </a:xfrm>
          <a:prstGeom prst="rect">
            <a:avLst/>
          </a:prstGeom>
          <a:solidFill>
            <a:schemeClr val="bg1"/>
          </a:solidFill>
          <a:ln w="38100">
            <a:solidFill>
              <a:schemeClr val="accent1"/>
            </a:solidFill>
          </a:ln>
        </p:spPr>
        <p:txBody>
          <a:bodyPr wrap="square" rtlCol="0">
            <a:spAutoFit/>
          </a:bodyPr>
          <a:lstStyle/>
          <a:p>
            <a:pPr algn="ctr"/>
            <a:r>
              <a:rPr lang="en-US" sz="1000" dirty="0"/>
              <a:t>{ </a:t>
            </a:r>
            <a:r>
              <a:rPr lang="en-US" sz="1000" dirty="0" err="1"/>
              <a:t>onChange</a:t>
            </a:r>
            <a:r>
              <a:rPr lang="en-US" sz="1000" dirty="0"/>
              <a:t> () =&gt; {}}</a:t>
            </a:r>
          </a:p>
        </p:txBody>
      </p:sp>
      <p:sp>
        <p:nvSpPr>
          <p:cNvPr id="12" name="TextBox 11">
            <a:extLst>
              <a:ext uri="{FF2B5EF4-FFF2-40B4-BE49-F238E27FC236}">
                <a16:creationId xmlns:a16="http://schemas.microsoft.com/office/drawing/2014/main" id="{FD3343C4-3BC2-AD40-BA76-844C1C5FD088}"/>
              </a:ext>
            </a:extLst>
          </p:cNvPr>
          <p:cNvSpPr txBox="1"/>
          <p:nvPr/>
        </p:nvSpPr>
        <p:spPr>
          <a:xfrm>
            <a:off x="7140686" y="4552359"/>
            <a:ext cx="1458857" cy="261610"/>
          </a:xfrm>
          <a:prstGeom prst="rect">
            <a:avLst/>
          </a:prstGeom>
          <a:solidFill>
            <a:schemeClr val="bg1"/>
          </a:solidFill>
          <a:ln w="38100">
            <a:solidFill>
              <a:schemeClr val="accent1"/>
            </a:solidFill>
          </a:ln>
        </p:spPr>
        <p:txBody>
          <a:bodyPr wrap="square" rtlCol="0">
            <a:spAutoFit/>
          </a:bodyPr>
          <a:lstStyle/>
          <a:p>
            <a:pPr algn="ctr"/>
            <a:r>
              <a:rPr lang="en-US" sz="1100" dirty="0"/>
              <a:t>{ </a:t>
            </a:r>
            <a:r>
              <a:rPr lang="en-US" sz="1100" dirty="0" err="1"/>
              <a:t>onChange</a:t>
            </a:r>
            <a:r>
              <a:rPr lang="en-US" sz="1100" dirty="0"/>
              <a:t> () =&gt; {}}</a:t>
            </a:r>
          </a:p>
        </p:txBody>
      </p:sp>
      <p:sp>
        <p:nvSpPr>
          <p:cNvPr id="13" name="TextBox 12">
            <a:extLst>
              <a:ext uri="{FF2B5EF4-FFF2-40B4-BE49-F238E27FC236}">
                <a16:creationId xmlns:a16="http://schemas.microsoft.com/office/drawing/2014/main" id="{76DE7CDA-7880-9C4C-A385-D355433C4287}"/>
              </a:ext>
            </a:extLst>
          </p:cNvPr>
          <p:cNvSpPr txBox="1"/>
          <p:nvPr/>
        </p:nvSpPr>
        <p:spPr>
          <a:xfrm>
            <a:off x="8716833" y="4536029"/>
            <a:ext cx="1612012" cy="276999"/>
          </a:xfrm>
          <a:prstGeom prst="rect">
            <a:avLst/>
          </a:prstGeom>
          <a:solidFill>
            <a:schemeClr val="bg1"/>
          </a:solidFill>
          <a:ln w="38100">
            <a:solidFill>
              <a:schemeClr val="accent1"/>
            </a:solidFill>
          </a:ln>
        </p:spPr>
        <p:txBody>
          <a:bodyPr wrap="square" rtlCol="0">
            <a:spAutoFit/>
          </a:bodyPr>
          <a:lstStyle/>
          <a:p>
            <a:pPr algn="ctr"/>
            <a:r>
              <a:rPr lang="en-US" sz="1200" dirty="0"/>
              <a:t>{ </a:t>
            </a:r>
            <a:r>
              <a:rPr lang="en-US" sz="1200" dirty="0" err="1"/>
              <a:t>onChange</a:t>
            </a:r>
            <a:r>
              <a:rPr lang="en-US" sz="1200" dirty="0"/>
              <a:t> () =&gt; {}}</a:t>
            </a:r>
          </a:p>
        </p:txBody>
      </p:sp>
    </p:spTree>
    <p:extLst>
      <p:ext uri="{BB962C8B-B14F-4D97-AF65-F5344CB8AC3E}">
        <p14:creationId xmlns:p14="http://schemas.microsoft.com/office/powerpoint/2010/main" val="6233380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40751" y="2599300"/>
            <a:ext cx="10185092" cy="4369941"/>
          </a:xfrm>
        </p:spPr>
        <p:txBody>
          <a:bodyPr>
            <a:normAutofit/>
          </a:bodyPr>
          <a:lstStyle/>
          <a:p>
            <a:r>
              <a:rPr lang="en-US" sz="2000" dirty="0"/>
              <a:t>First, we import our new friend: the </a:t>
            </a:r>
            <a:r>
              <a:rPr lang="en-US" sz="2000" dirty="0" err="1"/>
              <a:t>useState</a:t>
            </a:r>
            <a:r>
              <a:rPr lang="en-US" sz="2000" dirty="0"/>
              <a:t> hook, from the react library.</a:t>
            </a:r>
          </a:p>
          <a:p>
            <a:endParaRPr lang="en-US" sz="2000" dirty="0"/>
          </a:p>
          <a:p>
            <a:r>
              <a:rPr lang="en-US" sz="2000" dirty="0"/>
              <a:t>Remember: hooks let us add in new functionality to our components!</a:t>
            </a:r>
          </a:p>
          <a:p>
            <a:endParaRPr lang="en-US" sz="2000" dirty="0"/>
          </a:p>
          <a:p>
            <a:r>
              <a:rPr lang="en-US" sz="2000" dirty="0"/>
              <a:t>Next, we’ll do something that is pretty similar to what we saw last time, but different in scale!</a:t>
            </a:r>
          </a:p>
        </p:txBody>
      </p:sp>
      <p:pic>
        <p:nvPicPr>
          <p:cNvPr id="4" name="Picture 3">
            <a:extLst>
              <a:ext uri="{FF2B5EF4-FFF2-40B4-BE49-F238E27FC236}">
                <a16:creationId xmlns:a16="http://schemas.microsoft.com/office/drawing/2014/main" id="{C9CEA51D-90F3-194C-9866-DCED14DB9880}"/>
              </a:ext>
            </a:extLst>
          </p:cNvPr>
          <p:cNvPicPr>
            <a:picLocks noChangeAspect="1"/>
          </p:cNvPicPr>
          <p:nvPr/>
        </p:nvPicPr>
        <p:blipFill>
          <a:blip r:embed="rId2"/>
          <a:stretch>
            <a:fillRect/>
          </a:stretch>
        </p:blipFill>
        <p:spPr>
          <a:xfrm>
            <a:off x="2371272" y="473865"/>
            <a:ext cx="7188200" cy="1295400"/>
          </a:xfrm>
          <a:prstGeom prst="rect">
            <a:avLst/>
          </a:prstGeom>
        </p:spPr>
      </p:pic>
      <p:sp>
        <p:nvSpPr>
          <p:cNvPr id="15" name="TextBox 14">
            <a:extLst>
              <a:ext uri="{FF2B5EF4-FFF2-40B4-BE49-F238E27FC236}">
                <a16:creationId xmlns:a16="http://schemas.microsoft.com/office/drawing/2014/main" id="{7B30C919-8C9A-264A-A245-D3455DA94498}"/>
              </a:ext>
            </a:extLst>
          </p:cNvPr>
          <p:cNvSpPr txBox="1"/>
          <p:nvPr/>
        </p:nvSpPr>
        <p:spPr>
          <a:xfrm>
            <a:off x="4969529" y="1704398"/>
            <a:ext cx="2873828" cy="369332"/>
          </a:xfrm>
          <a:prstGeom prst="rect">
            <a:avLst/>
          </a:prstGeom>
          <a:noFill/>
        </p:spPr>
        <p:txBody>
          <a:bodyPr wrap="square" rtlCol="0">
            <a:spAutoFit/>
          </a:bodyPr>
          <a:lstStyle/>
          <a:p>
            <a:r>
              <a:rPr lang="en-US" i="1" dirty="0" err="1"/>
              <a:t>SquareScreen.js</a:t>
            </a:r>
            <a:endParaRPr lang="en-US" i="1"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4"/>
              <a:stretch>
                <a:fillRect/>
              </a:stretch>
            </p:blipFill>
            <p:spPr>
              <a:xfrm>
                <a:off x="5069803" y="1188407"/>
                <a:ext cx="966240" cy="36000"/>
              </a:xfrm>
              <a:prstGeom prst="rect">
                <a:avLst/>
              </a:prstGeom>
            </p:spPr>
          </p:pic>
        </mc:Fallback>
      </mc:AlternateContent>
    </p:spTree>
    <p:extLst>
      <p:ext uri="{BB962C8B-B14F-4D97-AF65-F5344CB8AC3E}">
        <p14:creationId xmlns:p14="http://schemas.microsoft.com/office/powerpoint/2010/main" val="702150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40751" y="2599300"/>
            <a:ext cx="4764006" cy="4369941"/>
          </a:xfrm>
        </p:spPr>
        <p:txBody>
          <a:bodyPr>
            <a:normAutofit/>
          </a:bodyPr>
          <a:lstStyle/>
          <a:p>
            <a:r>
              <a:rPr lang="en-US" sz="2000" dirty="0"/>
              <a:t>We declare not one, but THREE pieces of state!</a:t>
            </a:r>
          </a:p>
          <a:p>
            <a:endParaRPr lang="en-US" sz="2000" dirty="0"/>
          </a:p>
          <a:p>
            <a:r>
              <a:rPr lang="en-US" sz="2000" dirty="0"/>
              <a:t>And remember the parts of this!</a:t>
            </a:r>
            <a:endParaRPr lang="en-US" sz="1800" dirty="0"/>
          </a:p>
          <a:p>
            <a:endParaRPr lang="en-US" sz="1800" dirty="0"/>
          </a:p>
          <a:p>
            <a:r>
              <a:rPr lang="en-US" sz="1800" dirty="0" err="1"/>
              <a:t>useState</a:t>
            </a:r>
            <a:r>
              <a:rPr lang="en-US" sz="1800" dirty="0"/>
              <a:t>(0) is us using the hook we just imported, the 0 we are passing in here is the default value of the state.</a:t>
            </a:r>
          </a:p>
          <a:p>
            <a:pPr lvl="1"/>
            <a:r>
              <a:rPr lang="en-US" sz="1800" dirty="0"/>
              <a:t>It returns an array with two elements.</a:t>
            </a:r>
          </a:p>
        </p:txBody>
      </p:sp>
      <p:sp>
        <p:nvSpPr>
          <p:cNvPr id="15" name="TextBox 14">
            <a:extLst>
              <a:ext uri="{FF2B5EF4-FFF2-40B4-BE49-F238E27FC236}">
                <a16:creationId xmlns:a16="http://schemas.microsoft.com/office/drawing/2014/main" id="{7B30C919-8C9A-264A-A245-D3455DA94498}"/>
              </a:ext>
            </a:extLst>
          </p:cNvPr>
          <p:cNvSpPr txBox="1"/>
          <p:nvPr/>
        </p:nvSpPr>
        <p:spPr>
          <a:xfrm>
            <a:off x="8251372" y="4784270"/>
            <a:ext cx="2873828" cy="369332"/>
          </a:xfrm>
          <a:prstGeom prst="rect">
            <a:avLst/>
          </a:prstGeom>
          <a:noFill/>
        </p:spPr>
        <p:txBody>
          <a:bodyPr wrap="square" rtlCol="0">
            <a:spAutoFit/>
          </a:bodyPr>
          <a:lstStyle/>
          <a:p>
            <a:r>
              <a:rPr lang="en-US" i="1" dirty="0" err="1"/>
              <a:t>SquareScreen.js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70163" y="1188951"/>
                <a:ext cx="966240" cy="35640"/>
              </a:xfrm>
              <a:prstGeom prst="rect">
                <a:avLst/>
              </a:prstGeom>
            </p:spPr>
          </p:pic>
        </mc:Fallback>
      </mc:AlternateContent>
      <p:pic>
        <p:nvPicPr>
          <p:cNvPr id="6" name="Picture 5">
            <a:extLst>
              <a:ext uri="{FF2B5EF4-FFF2-40B4-BE49-F238E27FC236}">
                <a16:creationId xmlns:a16="http://schemas.microsoft.com/office/drawing/2014/main" id="{968B0AA7-7426-B341-B8CB-37E4539CD818}"/>
              </a:ext>
            </a:extLst>
          </p:cNvPr>
          <p:cNvPicPr>
            <a:picLocks noChangeAspect="1"/>
          </p:cNvPicPr>
          <p:nvPr/>
        </p:nvPicPr>
        <p:blipFill>
          <a:blip r:embed="rId4"/>
          <a:stretch>
            <a:fillRect/>
          </a:stretch>
        </p:blipFill>
        <p:spPr>
          <a:xfrm>
            <a:off x="6195360" y="1449613"/>
            <a:ext cx="5410200" cy="3302000"/>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6F92C5EC-A090-E941-8E06-379F4745173E}"/>
                  </a:ext>
                </a:extLst>
              </p14:cNvPr>
              <p14:cNvContentPartPr/>
              <p14:nvPr/>
            </p14:nvContentPartPr>
            <p14:xfrm>
              <a:off x="9755203" y="2206671"/>
              <a:ext cx="1234080" cy="57600"/>
            </p14:xfrm>
          </p:contentPart>
        </mc:Choice>
        <mc:Fallback>
          <p:pic>
            <p:nvPicPr>
              <p:cNvPr id="7" name="Ink 6">
                <a:extLst>
                  <a:ext uri="{FF2B5EF4-FFF2-40B4-BE49-F238E27FC236}">
                    <a16:creationId xmlns:a16="http://schemas.microsoft.com/office/drawing/2014/main" id="{6F92C5EC-A090-E941-8E06-379F4745173E}"/>
                  </a:ext>
                </a:extLst>
              </p:cNvPr>
              <p:cNvPicPr/>
              <p:nvPr/>
            </p:nvPicPr>
            <p:blipFill>
              <a:blip r:embed="rId6"/>
              <a:stretch>
                <a:fillRect/>
              </a:stretch>
            </p:blipFill>
            <p:spPr>
              <a:xfrm>
                <a:off x="9746203" y="2197671"/>
                <a:ext cx="12517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AFDE98B5-8A44-3443-BD1E-C2EC362E2C27}"/>
                  </a:ext>
                </a:extLst>
              </p14:cNvPr>
              <p14:cNvContentPartPr/>
              <p14:nvPr/>
            </p14:nvContentPartPr>
            <p14:xfrm>
              <a:off x="5551123" y="2231871"/>
              <a:ext cx="6617520" cy="3486600"/>
            </p14:xfrm>
          </p:contentPart>
        </mc:Choice>
        <mc:Fallback>
          <p:pic>
            <p:nvPicPr>
              <p:cNvPr id="8" name="Ink 7">
                <a:extLst>
                  <a:ext uri="{FF2B5EF4-FFF2-40B4-BE49-F238E27FC236}">
                    <a16:creationId xmlns:a16="http://schemas.microsoft.com/office/drawing/2014/main" id="{AFDE98B5-8A44-3443-BD1E-C2EC362E2C27}"/>
                  </a:ext>
                </a:extLst>
              </p:cNvPr>
              <p:cNvPicPr/>
              <p:nvPr/>
            </p:nvPicPr>
            <p:blipFill>
              <a:blip r:embed="rId8"/>
              <a:stretch>
                <a:fillRect/>
              </a:stretch>
            </p:blipFill>
            <p:spPr>
              <a:xfrm>
                <a:off x="5542123" y="2223231"/>
                <a:ext cx="6635160" cy="3504240"/>
              </a:xfrm>
              <a:prstGeom prst="rect">
                <a:avLst/>
              </a:prstGeom>
            </p:spPr>
          </p:pic>
        </mc:Fallback>
      </mc:AlternateContent>
    </p:spTree>
    <p:extLst>
      <p:ext uri="{BB962C8B-B14F-4D97-AF65-F5344CB8AC3E}">
        <p14:creationId xmlns:p14="http://schemas.microsoft.com/office/powerpoint/2010/main" val="783281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40751" y="2599300"/>
            <a:ext cx="4764006" cy="4369941"/>
          </a:xfrm>
        </p:spPr>
        <p:txBody>
          <a:bodyPr>
            <a:normAutofit/>
          </a:bodyPr>
          <a:lstStyle/>
          <a:p>
            <a:r>
              <a:rPr lang="en-US" sz="2000" dirty="0"/>
              <a:t>And this bit is using Array </a:t>
            </a:r>
            <a:r>
              <a:rPr lang="en-US" sz="2000" dirty="0" err="1"/>
              <a:t>destructuring</a:t>
            </a:r>
            <a:r>
              <a:rPr lang="en-US" sz="2000" dirty="0"/>
              <a:t> to store the elements of the returned away in variables.</a:t>
            </a:r>
          </a:p>
          <a:p>
            <a:endParaRPr lang="en-US" sz="2000" dirty="0"/>
          </a:p>
          <a:p>
            <a:r>
              <a:rPr lang="en-US" sz="2000" dirty="0"/>
              <a:t> red will store the data itself.</a:t>
            </a:r>
          </a:p>
          <a:p>
            <a:pPr lvl="1"/>
            <a:r>
              <a:rPr lang="en-US" sz="1800" dirty="0"/>
              <a:t>Remember: we can never directly change it by changing this variable!</a:t>
            </a:r>
          </a:p>
          <a:p>
            <a:r>
              <a:rPr lang="en-US" sz="2000" dirty="0" err="1"/>
              <a:t>setRed</a:t>
            </a:r>
            <a:r>
              <a:rPr lang="en-US" sz="2000" dirty="0"/>
              <a:t> is a setter function</a:t>
            </a:r>
          </a:p>
          <a:p>
            <a:pPr lvl="1"/>
            <a:r>
              <a:rPr lang="en-US" sz="1800" dirty="0"/>
              <a:t>*this* is how we will change the value of red!</a:t>
            </a:r>
          </a:p>
        </p:txBody>
      </p:sp>
      <p:sp>
        <p:nvSpPr>
          <p:cNvPr id="15" name="TextBox 14">
            <a:extLst>
              <a:ext uri="{FF2B5EF4-FFF2-40B4-BE49-F238E27FC236}">
                <a16:creationId xmlns:a16="http://schemas.microsoft.com/office/drawing/2014/main" id="{7B30C919-8C9A-264A-A245-D3455DA94498}"/>
              </a:ext>
            </a:extLst>
          </p:cNvPr>
          <p:cNvSpPr txBox="1"/>
          <p:nvPr/>
        </p:nvSpPr>
        <p:spPr>
          <a:xfrm>
            <a:off x="8251372" y="4784270"/>
            <a:ext cx="2873828" cy="369332"/>
          </a:xfrm>
          <a:prstGeom prst="rect">
            <a:avLst/>
          </a:prstGeom>
          <a:noFill/>
        </p:spPr>
        <p:txBody>
          <a:bodyPr wrap="square" rtlCol="0">
            <a:spAutoFit/>
          </a:bodyPr>
          <a:lstStyle/>
          <a:p>
            <a:r>
              <a:rPr lang="en-US" i="1" dirty="0" err="1"/>
              <a:t>SquareScreen.js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6" name="Picture 5">
            <a:extLst>
              <a:ext uri="{FF2B5EF4-FFF2-40B4-BE49-F238E27FC236}">
                <a16:creationId xmlns:a16="http://schemas.microsoft.com/office/drawing/2014/main" id="{968B0AA7-7426-B341-B8CB-37E4539CD818}"/>
              </a:ext>
            </a:extLst>
          </p:cNvPr>
          <p:cNvPicPr>
            <a:picLocks noChangeAspect="1"/>
          </p:cNvPicPr>
          <p:nvPr/>
        </p:nvPicPr>
        <p:blipFill>
          <a:blip r:embed="rId4"/>
          <a:stretch>
            <a:fillRect/>
          </a:stretch>
        </p:blipFill>
        <p:spPr>
          <a:xfrm>
            <a:off x="6195360" y="1449613"/>
            <a:ext cx="5410200" cy="3302000"/>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11BA5CD-2FF9-C946-BE8F-5D75AF4E3DC5}"/>
                  </a:ext>
                </a:extLst>
              </p14:cNvPr>
              <p14:cNvContentPartPr/>
              <p14:nvPr/>
            </p14:nvContentPartPr>
            <p14:xfrm>
              <a:off x="8012083" y="2314311"/>
              <a:ext cx="1274400" cy="360"/>
            </p14:xfrm>
          </p:contentPart>
        </mc:Choice>
        <mc:Fallback>
          <p:pic>
            <p:nvPicPr>
              <p:cNvPr id="4" name="Ink 3">
                <a:extLst>
                  <a:ext uri="{FF2B5EF4-FFF2-40B4-BE49-F238E27FC236}">
                    <a16:creationId xmlns:a16="http://schemas.microsoft.com/office/drawing/2014/main" id="{F11BA5CD-2FF9-C946-BE8F-5D75AF4E3DC5}"/>
                  </a:ext>
                </a:extLst>
              </p:cNvPr>
              <p:cNvPicPr/>
              <p:nvPr/>
            </p:nvPicPr>
            <p:blipFill>
              <a:blip r:embed="rId6"/>
              <a:stretch>
                <a:fillRect/>
              </a:stretch>
            </p:blipFill>
            <p:spPr>
              <a:xfrm>
                <a:off x="8003083" y="2305311"/>
                <a:ext cx="1292040" cy="18000"/>
              </a:xfrm>
              <a:prstGeom prst="rect">
                <a:avLst/>
              </a:prstGeom>
            </p:spPr>
          </p:pic>
        </mc:Fallback>
      </mc:AlternateContent>
    </p:spTree>
    <p:extLst>
      <p:ext uri="{BB962C8B-B14F-4D97-AF65-F5344CB8AC3E}">
        <p14:creationId xmlns:p14="http://schemas.microsoft.com/office/powerpoint/2010/main" val="120331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1020" y="2103120"/>
            <a:ext cx="3200401" cy="3849624"/>
          </a:xfrm>
        </p:spPr>
        <p:txBody>
          <a:bodyPr>
            <a:normAutofit lnSpcReduction="10000"/>
          </a:bodyPr>
          <a:lstStyle/>
          <a:p>
            <a:r>
              <a:rPr lang="en-US" sz="2000" dirty="0"/>
              <a:t>Beneath the surface, our state is actually an array!</a:t>
            </a:r>
          </a:p>
          <a:p>
            <a:r>
              <a:rPr lang="en-US" sz="2000" dirty="0"/>
              <a:t>And through the use of the setter function provided to us through the </a:t>
            </a:r>
            <a:r>
              <a:rPr lang="en-US" sz="2000" dirty="0" err="1"/>
              <a:t>useState</a:t>
            </a:r>
            <a:r>
              <a:rPr lang="en-US" sz="2000" dirty="0"/>
              <a:t> hook…</a:t>
            </a:r>
          </a:p>
          <a:p>
            <a:r>
              <a:rPr lang="en-US" sz="2000" dirty="0"/>
              <a:t>And through this nice </a:t>
            </a:r>
            <a:r>
              <a:rPr lang="en-US" sz="2000" dirty="0" err="1"/>
              <a:t>randomRgb</a:t>
            </a:r>
            <a:r>
              <a:rPr lang="en-US" sz="2000" dirty="0"/>
              <a:t> function we made… </a:t>
            </a:r>
          </a:p>
          <a:p>
            <a:pPr marL="457200" indent="-457200">
              <a:buFont typeface="+mj-lt"/>
              <a:buAutoNum type="arabicPeriod"/>
            </a:pPr>
            <a:endParaRPr lang="en-US" sz="2000" dirty="0"/>
          </a:p>
          <a:p>
            <a:endParaRPr lang="en-US" sz="2000" dirty="0"/>
          </a:p>
        </p:txBody>
      </p:sp>
      <p:pic>
        <p:nvPicPr>
          <p:cNvPr id="5" name="Picture 4" descr="Text&#10;&#10;Description automatically generated">
            <a:extLst>
              <a:ext uri="{FF2B5EF4-FFF2-40B4-BE49-F238E27FC236}">
                <a16:creationId xmlns:a16="http://schemas.microsoft.com/office/drawing/2014/main" id="{2154E017-BD7F-49F0-A8EB-4704F952B34D}"/>
              </a:ext>
            </a:extLst>
          </p:cNvPr>
          <p:cNvPicPr>
            <a:picLocks noChangeAspect="1"/>
          </p:cNvPicPr>
          <p:nvPr/>
        </p:nvPicPr>
        <p:blipFill>
          <a:blip r:embed="rId2"/>
          <a:stretch>
            <a:fillRect/>
          </a:stretch>
        </p:blipFill>
        <p:spPr>
          <a:xfrm>
            <a:off x="4224748" y="38100"/>
            <a:ext cx="8070663"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6841C27-A558-4E63-98AF-39CD63554613}"/>
                  </a:ext>
                </a:extLst>
              </p14:cNvPr>
              <p14:cNvContentPartPr/>
              <p14:nvPr/>
            </p14:nvContentPartPr>
            <p14:xfrm>
              <a:off x="5004240" y="1210980"/>
              <a:ext cx="3849480" cy="344160"/>
            </p14:xfrm>
          </p:contentPart>
        </mc:Choice>
        <mc:Fallback xmlns="">
          <p:pic>
            <p:nvPicPr>
              <p:cNvPr id="6" name="Ink 5">
                <a:extLst>
                  <a:ext uri="{FF2B5EF4-FFF2-40B4-BE49-F238E27FC236}">
                    <a16:creationId xmlns:a16="http://schemas.microsoft.com/office/drawing/2014/main" id="{66841C27-A558-4E63-98AF-39CD63554613}"/>
                  </a:ext>
                </a:extLst>
              </p:cNvPr>
              <p:cNvPicPr/>
              <p:nvPr/>
            </p:nvPicPr>
            <p:blipFill>
              <a:blip r:embed="rId4"/>
              <a:stretch>
                <a:fillRect/>
              </a:stretch>
            </p:blipFill>
            <p:spPr>
              <a:xfrm>
                <a:off x="4995240" y="1202340"/>
                <a:ext cx="38671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FD61A2F-7B0A-40CC-B4E4-B0F7C14021E5}"/>
                  </a:ext>
                </a:extLst>
              </p14:cNvPr>
              <p14:cNvContentPartPr/>
              <p14:nvPr/>
            </p14:nvContentPartPr>
            <p14:xfrm>
              <a:off x="917520" y="1371180"/>
              <a:ext cx="4073760" cy="1959120"/>
            </p14:xfrm>
          </p:contentPart>
        </mc:Choice>
        <mc:Fallback xmlns="">
          <p:pic>
            <p:nvPicPr>
              <p:cNvPr id="7" name="Ink 6">
                <a:extLst>
                  <a:ext uri="{FF2B5EF4-FFF2-40B4-BE49-F238E27FC236}">
                    <a16:creationId xmlns:a16="http://schemas.microsoft.com/office/drawing/2014/main" id="{5FD61A2F-7B0A-40CC-B4E4-B0F7C14021E5}"/>
                  </a:ext>
                </a:extLst>
              </p:cNvPr>
              <p:cNvPicPr/>
              <p:nvPr/>
            </p:nvPicPr>
            <p:blipFill>
              <a:blip r:embed="rId6"/>
              <a:stretch>
                <a:fillRect/>
              </a:stretch>
            </p:blipFill>
            <p:spPr>
              <a:xfrm>
                <a:off x="908520" y="1362540"/>
                <a:ext cx="4091400" cy="1976760"/>
              </a:xfrm>
              <a:prstGeom prst="rect">
                <a:avLst/>
              </a:prstGeom>
            </p:spPr>
          </p:pic>
        </mc:Fallback>
      </mc:AlternateContent>
      <p:grpSp>
        <p:nvGrpSpPr>
          <p:cNvPr id="12" name="Group 11">
            <a:extLst>
              <a:ext uri="{FF2B5EF4-FFF2-40B4-BE49-F238E27FC236}">
                <a16:creationId xmlns:a16="http://schemas.microsoft.com/office/drawing/2014/main" id="{D8CF6CBA-235C-4C1A-8985-9E64CB1DFB2D}"/>
              </a:ext>
            </a:extLst>
          </p:cNvPr>
          <p:cNvGrpSpPr/>
          <p:nvPr/>
        </p:nvGrpSpPr>
        <p:grpSpPr>
          <a:xfrm>
            <a:off x="3330960" y="2543700"/>
            <a:ext cx="5882400" cy="4330440"/>
            <a:chOff x="3330960" y="2543700"/>
            <a:chExt cx="5882400" cy="43304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3ADE5D4-8A21-482A-8D67-0F31EA9A6E66}"/>
                    </a:ext>
                  </a:extLst>
                </p14:cNvPr>
                <p14:cNvContentPartPr/>
                <p14:nvPr/>
              </p14:nvContentPartPr>
              <p14:xfrm>
                <a:off x="5618760" y="2543700"/>
                <a:ext cx="3594600" cy="298800"/>
              </p14:xfrm>
            </p:contentPart>
          </mc:Choice>
          <mc:Fallback xmlns="">
            <p:pic>
              <p:nvPicPr>
                <p:cNvPr id="8" name="Ink 7">
                  <a:extLst>
                    <a:ext uri="{FF2B5EF4-FFF2-40B4-BE49-F238E27FC236}">
                      <a16:creationId xmlns:a16="http://schemas.microsoft.com/office/drawing/2014/main" id="{D3ADE5D4-8A21-482A-8D67-0F31EA9A6E66}"/>
                    </a:ext>
                  </a:extLst>
                </p:cNvPr>
                <p:cNvPicPr/>
                <p:nvPr/>
              </p:nvPicPr>
              <p:blipFill>
                <a:blip r:embed="rId8"/>
                <a:stretch>
                  <a:fillRect/>
                </a:stretch>
              </p:blipFill>
              <p:spPr>
                <a:xfrm>
                  <a:off x="5609760" y="2535060"/>
                  <a:ext cx="36122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D44936A-F338-4B1E-B3F2-0AE567BF077E}"/>
                    </a:ext>
                  </a:extLst>
                </p14:cNvPr>
                <p14:cNvContentPartPr/>
                <p14:nvPr/>
              </p14:nvContentPartPr>
              <p14:xfrm>
                <a:off x="3330960" y="2689140"/>
                <a:ext cx="2269800" cy="1190160"/>
              </p14:xfrm>
            </p:contentPart>
          </mc:Choice>
          <mc:Fallback xmlns="">
            <p:pic>
              <p:nvPicPr>
                <p:cNvPr id="9" name="Ink 8">
                  <a:extLst>
                    <a:ext uri="{FF2B5EF4-FFF2-40B4-BE49-F238E27FC236}">
                      <a16:creationId xmlns:a16="http://schemas.microsoft.com/office/drawing/2014/main" id="{9D44936A-F338-4B1E-B3F2-0AE567BF077E}"/>
                    </a:ext>
                  </a:extLst>
                </p:cNvPr>
                <p:cNvPicPr/>
                <p:nvPr/>
              </p:nvPicPr>
              <p:blipFill>
                <a:blip r:embed="rId10"/>
                <a:stretch>
                  <a:fillRect/>
                </a:stretch>
              </p:blipFill>
              <p:spPr>
                <a:xfrm>
                  <a:off x="3322320" y="2680500"/>
                  <a:ext cx="2287440" cy="120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C0B6F6F8-06E9-4D64-8787-F88D1A765B1A}"/>
                    </a:ext>
                  </a:extLst>
                </p14:cNvPr>
                <p14:cNvContentPartPr/>
                <p14:nvPr/>
              </p14:nvContentPartPr>
              <p14:xfrm>
                <a:off x="3459480" y="3845460"/>
                <a:ext cx="1285200" cy="3028680"/>
              </p14:xfrm>
            </p:contentPart>
          </mc:Choice>
          <mc:Fallback xmlns="">
            <p:pic>
              <p:nvPicPr>
                <p:cNvPr id="11" name="Ink 10">
                  <a:extLst>
                    <a:ext uri="{FF2B5EF4-FFF2-40B4-BE49-F238E27FC236}">
                      <a16:creationId xmlns:a16="http://schemas.microsoft.com/office/drawing/2014/main" id="{C0B6F6F8-06E9-4D64-8787-F88D1A765B1A}"/>
                    </a:ext>
                  </a:extLst>
                </p:cNvPr>
                <p:cNvPicPr/>
                <p:nvPr/>
              </p:nvPicPr>
              <p:blipFill>
                <a:blip r:embed="rId12"/>
                <a:stretch>
                  <a:fillRect/>
                </a:stretch>
              </p:blipFill>
              <p:spPr>
                <a:xfrm>
                  <a:off x="3450480" y="3836820"/>
                  <a:ext cx="1302840" cy="3046320"/>
                </a:xfrm>
                <a:prstGeom prst="rect">
                  <a:avLst/>
                </a:prstGeom>
              </p:spPr>
            </p:pic>
          </mc:Fallback>
        </mc:AlternateContent>
      </p:grpSp>
    </p:spTree>
    <p:extLst>
      <p:ext uri="{BB962C8B-B14F-4D97-AF65-F5344CB8AC3E}">
        <p14:creationId xmlns:p14="http://schemas.microsoft.com/office/powerpoint/2010/main" val="1172107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40751" y="2599300"/>
            <a:ext cx="4764006" cy="4369941"/>
          </a:xfrm>
        </p:spPr>
        <p:txBody>
          <a:bodyPr>
            <a:normAutofit/>
          </a:bodyPr>
          <a:lstStyle/>
          <a:p>
            <a:r>
              <a:rPr lang="en-US" sz="2000" dirty="0"/>
              <a:t>Quick thought experiment time!</a:t>
            </a:r>
          </a:p>
          <a:p>
            <a:endParaRPr lang="en-US" sz="2000" dirty="0"/>
          </a:p>
          <a:p>
            <a:r>
              <a:rPr lang="en-US" sz="2000" dirty="0"/>
              <a:t>Take 30 seconds and think up the answer to this:</a:t>
            </a:r>
          </a:p>
          <a:p>
            <a:endParaRPr lang="en-US" sz="2000" dirty="0"/>
          </a:p>
          <a:p>
            <a:r>
              <a:rPr lang="en-US" sz="2000" dirty="0"/>
              <a:t>We said that we’ll need to use callback functions if we want child components to change the state.</a:t>
            </a:r>
          </a:p>
          <a:p>
            <a:pPr lvl="1"/>
            <a:r>
              <a:rPr lang="en-US" sz="1400" dirty="0"/>
              <a:t>What would those look like here?</a:t>
            </a:r>
          </a:p>
        </p:txBody>
      </p:sp>
      <p:sp>
        <p:nvSpPr>
          <p:cNvPr id="15" name="TextBox 14">
            <a:extLst>
              <a:ext uri="{FF2B5EF4-FFF2-40B4-BE49-F238E27FC236}">
                <a16:creationId xmlns:a16="http://schemas.microsoft.com/office/drawing/2014/main" id="{7B30C919-8C9A-264A-A245-D3455DA94498}"/>
              </a:ext>
            </a:extLst>
          </p:cNvPr>
          <p:cNvSpPr txBox="1"/>
          <p:nvPr/>
        </p:nvSpPr>
        <p:spPr>
          <a:xfrm>
            <a:off x="8251372" y="4784270"/>
            <a:ext cx="2873828" cy="369332"/>
          </a:xfrm>
          <a:prstGeom prst="rect">
            <a:avLst/>
          </a:prstGeom>
          <a:noFill/>
        </p:spPr>
        <p:txBody>
          <a:bodyPr wrap="square" rtlCol="0">
            <a:spAutoFit/>
          </a:bodyPr>
          <a:lstStyle/>
          <a:p>
            <a:r>
              <a:rPr lang="en-US" i="1" dirty="0" err="1"/>
              <a:t>SquareScreen.js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6" name="Picture 5">
            <a:extLst>
              <a:ext uri="{FF2B5EF4-FFF2-40B4-BE49-F238E27FC236}">
                <a16:creationId xmlns:a16="http://schemas.microsoft.com/office/drawing/2014/main" id="{968B0AA7-7426-B341-B8CB-37E4539CD818}"/>
              </a:ext>
            </a:extLst>
          </p:cNvPr>
          <p:cNvPicPr>
            <a:picLocks noChangeAspect="1"/>
          </p:cNvPicPr>
          <p:nvPr/>
        </p:nvPicPr>
        <p:blipFill>
          <a:blip r:embed="rId4"/>
          <a:stretch>
            <a:fillRect/>
          </a:stretch>
        </p:blipFill>
        <p:spPr>
          <a:xfrm>
            <a:off x="6195360" y="1449613"/>
            <a:ext cx="5410200" cy="3302000"/>
          </a:xfrm>
          <a:prstGeom prst="rect">
            <a:avLst/>
          </a:prstGeom>
        </p:spPr>
      </p:pic>
    </p:spTree>
    <p:extLst>
      <p:ext uri="{BB962C8B-B14F-4D97-AF65-F5344CB8AC3E}">
        <p14:creationId xmlns:p14="http://schemas.microsoft.com/office/powerpoint/2010/main" val="3235053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89097" y="1845465"/>
            <a:ext cx="4764006" cy="4369941"/>
          </a:xfrm>
        </p:spPr>
        <p:txBody>
          <a:bodyPr>
            <a:normAutofit/>
          </a:bodyPr>
          <a:lstStyle/>
          <a:p>
            <a:r>
              <a:rPr lang="en-US" sz="2000" dirty="0"/>
              <a:t>Here’s the tricky bit of insight:</a:t>
            </a:r>
          </a:p>
          <a:p>
            <a:endParaRPr lang="en-US" sz="2000" dirty="0"/>
          </a:p>
          <a:p>
            <a:r>
              <a:rPr lang="en-US" sz="2000" dirty="0"/>
              <a:t>Remember, each button needs its own callback function.</a:t>
            </a:r>
          </a:p>
          <a:p>
            <a:r>
              <a:rPr lang="en-US" sz="2000" dirty="0"/>
              <a:t>And each </a:t>
            </a:r>
            <a:r>
              <a:rPr lang="en-US" sz="2000" dirty="0" err="1"/>
              <a:t>ColorCounter</a:t>
            </a:r>
            <a:r>
              <a:rPr lang="en-US" sz="2000" dirty="0"/>
              <a:t> has two buttons.</a:t>
            </a:r>
          </a:p>
          <a:p>
            <a:pPr lvl="1"/>
            <a:r>
              <a:rPr lang="en-US" sz="1800" dirty="0"/>
              <a:t>One for increase, one for decrease.</a:t>
            </a:r>
          </a:p>
          <a:p>
            <a:endParaRPr lang="en-US" sz="2000" dirty="0"/>
          </a:p>
          <a:p>
            <a:r>
              <a:rPr lang="en-US" sz="2000" dirty="0"/>
              <a:t>So at this stage, we actually need to pass in *two* callback functions!</a:t>
            </a:r>
          </a:p>
        </p:txBody>
      </p:sp>
      <p:sp>
        <p:nvSpPr>
          <p:cNvPr id="15" name="TextBox 14">
            <a:extLst>
              <a:ext uri="{FF2B5EF4-FFF2-40B4-BE49-F238E27FC236}">
                <a16:creationId xmlns:a16="http://schemas.microsoft.com/office/drawing/2014/main" id="{7B30C919-8C9A-264A-A245-D3455DA94498}"/>
              </a:ext>
            </a:extLst>
          </p:cNvPr>
          <p:cNvSpPr txBox="1"/>
          <p:nvPr/>
        </p:nvSpPr>
        <p:spPr>
          <a:xfrm>
            <a:off x="8251372" y="4784270"/>
            <a:ext cx="2873828" cy="369332"/>
          </a:xfrm>
          <a:prstGeom prst="rect">
            <a:avLst/>
          </a:prstGeom>
          <a:noFill/>
        </p:spPr>
        <p:txBody>
          <a:bodyPr wrap="square" rtlCol="0">
            <a:spAutoFit/>
          </a:bodyPr>
          <a:lstStyle/>
          <a:p>
            <a:r>
              <a:rPr lang="en-US" i="1" dirty="0" err="1"/>
              <a:t>SquareScreen.js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6" name="Picture 5">
            <a:extLst>
              <a:ext uri="{FF2B5EF4-FFF2-40B4-BE49-F238E27FC236}">
                <a16:creationId xmlns:a16="http://schemas.microsoft.com/office/drawing/2014/main" id="{968B0AA7-7426-B341-B8CB-37E4539CD818}"/>
              </a:ext>
            </a:extLst>
          </p:cNvPr>
          <p:cNvPicPr>
            <a:picLocks noChangeAspect="1"/>
          </p:cNvPicPr>
          <p:nvPr/>
        </p:nvPicPr>
        <p:blipFill>
          <a:blip r:embed="rId4"/>
          <a:stretch>
            <a:fillRect/>
          </a:stretch>
        </p:blipFill>
        <p:spPr>
          <a:xfrm>
            <a:off x="6195360" y="1449613"/>
            <a:ext cx="5410200" cy="3302000"/>
          </a:xfrm>
          <a:prstGeom prst="rect">
            <a:avLst/>
          </a:prstGeom>
        </p:spPr>
      </p:pic>
    </p:spTree>
    <p:extLst>
      <p:ext uri="{BB962C8B-B14F-4D97-AF65-F5344CB8AC3E}">
        <p14:creationId xmlns:p14="http://schemas.microsoft.com/office/powerpoint/2010/main" val="3790852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89097" y="1845465"/>
            <a:ext cx="4764006" cy="4369941"/>
          </a:xfrm>
        </p:spPr>
        <p:txBody>
          <a:bodyPr>
            <a:normAutofit fontScale="92500" lnSpcReduction="10000"/>
          </a:bodyPr>
          <a:lstStyle/>
          <a:p>
            <a:r>
              <a:rPr lang="en-US" sz="2000" dirty="0"/>
              <a:t>Here’s what those callback functions might look like for the red case!</a:t>
            </a:r>
          </a:p>
          <a:p>
            <a:endParaRPr lang="en-US" sz="2000" dirty="0"/>
          </a:p>
          <a:p>
            <a:r>
              <a:rPr lang="en-US" sz="2000" dirty="0"/>
              <a:t>Here, we’re declaring two new props, </a:t>
            </a:r>
            <a:r>
              <a:rPr lang="en-US" sz="2000" dirty="0" err="1"/>
              <a:t>onIncrease</a:t>
            </a:r>
            <a:r>
              <a:rPr lang="en-US" sz="2000" dirty="0"/>
              <a:t> and </a:t>
            </a:r>
            <a:r>
              <a:rPr lang="en-US" sz="2000" dirty="0" err="1"/>
              <a:t>onDecrease</a:t>
            </a:r>
            <a:endParaRPr lang="en-US" sz="1800" dirty="0"/>
          </a:p>
          <a:p>
            <a:pPr lvl="1"/>
            <a:r>
              <a:rPr lang="en-US" sz="1600" dirty="0"/>
              <a:t>These are props of our own making, could have called them anything</a:t>
            </a:r>
          </a:p>
          <a:p>
            <a:pPr lvl="1"/>
            <a:endParaRPr lang="en-US" sz="1600" dirty="0"/>
          </a:p>
          <a:p>
            <a:r>
              <a:rPr lang="en-US" sz="1800" dirty="0"/>
              <a:t>And these props are both storing functions.</a:t>
            </a:r>
          </a:p>
          <a:p>
            <a:pPr lvl="1"/>
            <a:r>
              <a:rPr lang="en-US" sz="1800" dirty="0"/>
              <a:t>The first function invokes our red setter, passing in the current value of red + 1</a:t>
            </a:r>
          </a:p>
          <a:p>
            <a:pPr lvl="1"/>
            <a:r>
              <a:rPr lang="en-US" sz="1800" dirty="0"/>
              <a:t>The second function decreases it.</a:t>
            </a:r>
          </a:p>
        </p:txBody>
      </p:sp>
      <p:sp>
        <p:nvSpPr>
          <p:cNvPr id="15" name="TextBox 14">
            <a:extLst>
              <a:ext uri="{FF2B5EF4-FFF2-40B4-BE49-F238E27FC236}">
                <a16:creationId xmlns:a16="http://schemas.microsoft.com/office/drawing/2014/main" id="{7B30C919-8C9A-264A-A245-D3455DA94498}"/>
              </a:ext>
            </a:extLst>
          </p:cNvPr>
          <p:cNvSpPr txBox="1"/>
          <p:nvPr/>
        </p:nvSpPr>
        <p:spPr>
          <a:xfrm>
            <a:off x="8251372" y="4784270"/>
            <a:ext cx="2873828" cy="369332"/>
          </a:xfrm>
          <a:prstGeom prst="rect">
            <a:avLst/>
          </a:prstGeom>
          <a:noFill/>
        </p:spPr>
        <p:txBody>
          <a:bodyPr wrap="square" rtlCol="0">
            <a:spAutoFit/>
          </a:bodyPr>
          <a:lstStyle/>
          <a:p>
            <a:r>
              <a:rPr lang="en-US" i="1" dirty="0" err="1"/>
              <a:t>SquareScreen.js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C63189B2-7AD8-0F49-AEEF-DC3F57A83E47}"/>
              </a:ext>
            </a:extLst>
          </p:cNvPr>
          <p:cNvPicPr>
            <a:picLocks noChangeAspect="1"/>
          </p:cNvPicPr>
          <p:nvPr/>
        </p:nvPicPr>
        <p:blipFill>
          <a:blip r:embed="rId4"/>
          <a:stretch>
            <a:fillRect/>
          </a:stretch>
        </p:blipFill>
        <p:spPr>
          <a:xfrm>
            <a:off x="5783036" y="2295070"/>
            <a:ext cx="6210300" cy="2489200"/>
          </a:xfrm>
          <a:prstGeom prst="rect">
            <a:avLst/>
          </a:prstGeom>
        </p:spPr>
      </p:pic>
    </p:spTree>
    <p:extLst>
      <p:ext uri="{BB962C8B-B14F-4D97-AF65-F5344CB8AC3E}">
        <p14:creationId xmlns:p14="http://schemas.microsoft.com/office/powerpoint/2010/main" val="2555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89097" y="1845465"/>
            <a:ext cx="4764006" cy="4369941"/>
          </a:xfrm>
        </p:spPr>
        <p:txBody>
          <a:bodyPr>
            <a:normAutofit fontScale="92500"/>
          </a:bodyPr>
          <a:lstStyle/>
          <a:p>
            <a:r>
              <a:rPr lang="en-US" sz="2000" dirty="0"/>
              <a:t>Note, this is just us *adding* the functions.</a:t>
            </a:r>
          </a:p>
          <a:p>
            <a:endParaRPr lang="en-US" sz="2000" dirty="0"/>
          </a:p>
          <a:p>
            <a:r>
              <a:rPr lang="en-US" sz="2000" dirty="0"/>
              <a:t>We aren’t invoking them yet!</a:t>
            </a:r>
          </a:p>
          <a:p>
            <a:endParaRPr lang="en-US" sz="2000" dirty="0"/>
          </a:p>
          <a:p>
            <a:r>
              <a:rPr lang="en-US" sz="2000" dirty="0"/>
              <a:t>In general, I would encourage you to get into the habit of printing out variable values.</a:t>
            </a:r>
          </a:p>
          <a:p>
            <a:pPr lvl="1"/>
            <a:r>
              <a:rPr lang="en-US" sz="1600" dirty="0"/>
              <a:t>At least while you are first starting to learn.</a:t>
            </a:r>
          </a:p>
          <a:p>
            <a:pPr lvl="1"/>
            <a:r>
              <a:rPr lang="en-US" sz="1600" dirty="0"/>
              <a:t>BUT, at this moment, red will just always print 0, and only when we first load the screen.</a:t>
            </a:r>
          </a:p>
        </p:txBody>
      </p:sp>
      <p:sp>
        <p:nvSpPr>
          <p:cNvPr id="15" name="TextBox 14">
            <a:extLst>
              <a:ext uri="{FF2B5EF4-FFF2-40B4-BE49-F238E27FC236}">
                <a16:creationId xmlns:a16="http://schemas.microsoft.com/office/drawing/2014/main" id="{7B30C919-8C9A-264A-A245-D3455DA94498}"/>
              </a:ext>
            </a:extLst>
          </p:cNvPr>
          <p:cNvSpPr txBox="1"/>
          <p:nvPr/>
        </p:nvSpPr>
        <p:spPr>
          <a:xfrm>
            <a:off x="8251372" y="4784270"/>
            <a:ext cx="2873828" cy="369332"/>
          </a:xfrm>
          <a:prstGeom prst="rect">
            <a:avLst/>
          </a:prstGeom>
          <a:noFill/>
        </p:spPr>
        <p:txBody>
          <a:bodyPr wrap="square" rtlCol="0">
            <a:spAutoFit/>
          </a:bodyPr>
          <a:lstStyle/>
          <a:p>
            <a:r>
              <a:rPr lang="en-US" i="1" dirty="0" err="1"/>
              <a:t>SquareScreen.js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6" name="Picture 5">
            <a:extLst>
              <a:ext uri="{FF2B5EF4-FFF2-40B4-BE49-F238E27FC236}">
                <a16:creationId xmlns:a16="http://schemas.microsoft.com/office/drawing/2014/main" id="{309C38F4-5D0C-534F-9679-BB0C1CA747E5}"/>
              </a:ext>
            </a:extLst>
          </p:cNvPr>
          <p:cNvPicPr>
            <a:picLocks noChangeAspect="1"/>
          </p:cNvPicPr>
          <p:nvPr/>
        </p:nvPicPr>
        <p:blipFill>
          <a:blip r:embed="rId4"/>
          <a:stretch>
            <a:fillRect/>
          </a:stretch>
        </p:blipFill>
        <p:spPr>
          <a:xfrm>
            <a:off x="5830806" y="937078"/>
            <a:ext cx="6184900" cy="3644900"/>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010581B4-A441-E147-B201-5D9EFA5A3A3A}"/>
                  </a:ext>
                </a:extLst>
              </p14:cNvPr>
              <p14:cNvContentPartPr/>
              <p14:nvPr/>
            </p14:nvContentPartPr>
            <p14:xfrm>
              <a:off x="6844603" y="2471631"/>
              <a:ext cx="2357640" cy="581400"/>
            </p14:xfrm>
          </p:contentPart>
        </mc:Choice>
        <mc:Fallback>
          <p:pic>
            <p:nvPicPr>
              <p:cNvPr id="7" name="Ink 6">
                <a:extLst>
                  <a:ext uri="{FF2B5EF4-FFF2-40B4-BE49-F238E27FC236}">
                    <a16:creationId xmlns:a16="http://schemas.microsoft.com/office/drawing/2014/main" id="{010581B4-A441-E147-B201-5D9EFA5A3A3A}"/>
                  </a:ext>
                </a:extLst>
              </p:cNvPr>
              <p:cNvPicPr/>
              <p:nvPr/>
            </p:nvPicPr>
            <p:blipFill>
              <a:blip r:embed="rId6"/>
              <a:stretch>
                <a:fillRect/>
              </a:stretch>
            </p:blipFill>
            <p:spPr>
              <a:xfrm>
                <a:off x="6835963" y="2462991"/>
                <a:ext cx="2375280" cy="599040"/>
              </a:xfrm>
              <a:prstGeom prst="rect">
                <a:avLst/>
              </a:prstGeom>
            </p:spPr>
          </p:pic>
        </mc:Fallback>
      </mc:AlternateContent>
    </p:spTree>
    <p:extLst>
      <p:ext uri="{BB962C8B-B14F-4D97-AF65-F5344CB8AC3E}">
        <p14:creationId xmlns:p14="http://schemas.microsoft.com/office/powerpoint/2010/main" val="3545237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89097" y="4968936"/>
            <a:ext cx="10771532" cy="4369941"/>
          </a:xfrm>
        </p:spPr>
        <p:txBody>
          <a:bodyPr>
            <a:normAutofit/>
          </a:bodyPr>
          <a:lstStyle/>
          <a:p>
            <a:r>
              <a:rPr lang="en-US" sz="2000" dirty="0"/>
              <a:t>We need to make it so that our components are actually using those functions!</a:t>
            </a:r>
          </a:p>
          <a:p>
            <a:r>
              <a:rPr lang="en-US" sz="2000" dirty="0"/>
              <a:t>So we do that by simply adding the </a:t>
            </a:r>
            <a:r>
              <a:rPr lang="en-US" sz="2000" dirty="0" err="1"/>
              <a:t>onPress</a:t>
            </a:r>
            <a:r>
              <a:rPr lang="en-US" sz="2000" dirty="0"/>
              <a:t> prop to our Buttons inside our </a:t>
            </a:r>
            <a:r>
              <a:rPr lang="en-US" sz="2000" dirty="0" err="1"/>
              <a:t>ColorCounter.js</a:t>
            </a:r>
            <a:r>
              <a:rPr lang="en-US" sz="2000" dirty="0"/>
              <a:t> files.</a:t>
            </a:r>
          </a:p>
          <a:p>
            <a:endParaRPr lang="en-US" sz="2000" dirty="0"/>
          </a:p>
        </p:txBody>
      </p:sp>
      <p:sp>
        <p:nvSpPr>
          <p:cNvPr id="15" name="TextBox 14">
            <a:extLst>
              <a:ext uri="{FF2B5EF4-FFF2-40B4-BE49-F238E27FC236}">
                <a16:creationId xmlns:a16="http://schemas.microsoft.com/office/drawing/2014/main" id="{7B30C919-8C9A-264A-A245-D3455DA94498}"/>
              </a:ext>
            </a:extLst>
          </p:cNvPr>
          <p:cNvSpPr txBox="1"/>
          <p:nvPr/>
        </p:nvSpPr>
        <p:spPr>
          <a:xfrm>
            <a:off x="4904015" y="4246907"/>
            <a:ext cx="2873828" cy="369332"/>
          </a:xfrm>
          <a:prstGeom prst="rect">
            <a:avLst/>
          </a:prstGeom>
          <a:noFill/>
        </p:spPr>
        <p:txBody>
          <a:bodyPr wrap="square" rtlCol="0">
            <a:spAutoFit/>
          </a:bodyPr>
          <a:lstStyle/>
          <a:p>
            <a:r>
              <a:rPr lang="en-US" i="1" dirty="0" err="1"/>
              <a:t>ColorCounter.js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EB2646FC-DA2C-EA4F-91BF-807BFECEC871}"/>
              </a:ext>
            </a:extLst>
          </p:cNvPr>
          <p:cNvPicPr>
            <a:picLocks noChangeAspect="1"/>
          </p:cNvPicPr>
          <p:nvPr/>
        </p:nvPicPr>
        <p:blipFill>
          <a:blip r:embed="rId4"/>
          <a:stretch>
            <a:fillRect/>
          </a:stretch>
        </p:blipFill>
        <p:spPr>
          <a:xfrm>
            <a:off x="789097" y="0"/>
            <a:ext cx="10299700" cy="4203700"/>
          </a:xfrm>
          <a:prstGeom prst="rect">
            <a:avLst/>
          </a:prstGeom>
        </p:spPr>
      </p:pic>
    </p:spTree>
    <p:extLst>
      <p:ext uri="{BB962C8B-B14F-4D97-AF65-F5344CB8AC3E}">
        <p14:creationId xmlns:p14="http://schemas.microsoft.com/office/powerpoint/2010/main" val="2169447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89097" y="4968936"/>
            <a:ext cx="10771532" cy="4369941"/>
          </a:xfrm>
        </p:spPr>
        <p:txBody>
          <a:bodyPr>
            <a:normAutofit/>
          </a:bodyPr>
          <a:lstStyle/>
          <a:p>
            <a:r>
              <a:rPr lang="en-US" sz="2000" dirty="0"/>
              <a:t>With this, we’ve now given our child component the ability to invoke </a:t>
            </a:r>
            <a:r>
              <a:rPr lang="en-US" sz="2000" dirty="0" err="1"/>
              <a:t>setSet</a:t>
            </a:r>
            <a:endParaRPr lang="en-US" sz="2000" dirty="0"/>
          </a:p>
          <a:p>
            <a:pPr lvl="1"/>
            <a:r>
              <a:rPr lang="en-US" sz="1800" dirty="0"/>
              <a:t>Either through invoking </a:t>
            </a:r>
            <a:r>
              <a:rPr lang="en-US" sz="1800" dirty="0" err="1"/>
              <a:t>onIncresae</a:t>
            </a:r>
            <a:r>
              <a:rPr lang="en-US" sz="1800" dirty="0"/>
              <a:t> or </a:t>
            </a:r>
            <a:r>
              <a:rPr lang="en-US" sz="1800" dirty="0" err="1"/>
              <a:t>onDecrease</a:t>
            </a:r>
            <a:r>
              <a:rPr lang="en-US" sz="1800" dirty="0"/>
              <a:t>.</a:t>
            </a:r>
          </a:p>
          <a:p>
            <a:r>
              <a:rPr lang="en-US" sz="2000" dirty="0"/>
              <a:t>That </a:t>
            </a:r>
            <a:r>
              <a:rPr lang="en-US" sz="2000" dirty="0" err="1"/>
              <a:t>console.log</a:t>
            </a:r>
            <a:r>
              <a:rPr lang="en-US" sz="2000" dirty="0"/>
              <a:t> line in </a:t>
            </a:r>
            <a:r>
              <a:rPr lang="en-US" sz="2000" dirty="0" err="1"/>
              <a:t>SquareScreen.js</a:t>
            </a:r>
            <a:r>
              <a:rPr lang="en-US" sz="2000" dirty="0"/>
              <a:t> should work now!</a:t>
            </a:r>
          </a:p>
          <a:p>
            <a:endParaRPr lang="en-US" sz="2000" dirty="0"/>
          </a:p>
        </p:txBody>
      </p:sp>
      <p:sp>
        <p:nvSpPr>
          <p:cNvPr id="15" name="TextBox 14">
            <a:extLst>
              <a:ext uri="{FF2B5EF4-FFF2-40B4-BE49-F238E27FC236}">
                <a16:creationId xmlns:a16="http://schemas.microsoft.com/office/drawing/2014/main" id="{7B30C919-8C9A-264A-A245-D3455DA94498}"/>
              </a:ext>
            </a:extLst>
          </p:cNvPr>
          <p:cNvSpPr txBox="1"/>
          <p:nvPr/>
        </p:nvSpPr>
        <p:spPr>
          <a:xfrm>
            <a:off x="4904015" y="4246907"/>
            <a:ext cx="2873828" cy="369332"/>
          </a:xfrm>
          <a:prstGeom prst="rect">
            <a:avLst/>
          </a:prstGeom>
          <a:noFill/>
        </p:spPr>
        <p:txBody>
          <a:bodyPr wrap="square" rtlCol="0">
            <a:spAutoFit/>
          </a:bodyPr>
          <a:lstStyle/>
          <a:p>
            <a:r>
              <a:rPr lang="en-US" i="1" dirty="0" err="1"/>
              <a:t>ColorCounter.js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EB2646FC-DA2C-EA4F-91BF-807BFECEC871}"/>
              </a:ext>
            </a:extLst>
          </p:cNvPr>
          <p:cNvPicPr>
            <a:picLocks noChangeAspect="1"/>
          </p:cNvPicPr>
          <p:nvPr/>
        </p:nvPicPr>
        <p:blipFill>
          <a:blip r:embed="rId4"/>
          <a:stretch>
            <a:fillRect/>
          </a:stretch>
        </p:blipFill>
        <p:spPr>
          <a:xfrm>
            <a:off x="789097" y="0"/>
            <a:ext cx="10299700" cy="4203700"/>
          </a:xfrm>
          <a:prstGeom prst="rect">
            <a:avLst/>
          </a:prstGeom>
        </p:spPr>
      </p:pic>
    </p:spTree>
    <p:extLst>
      <p:ext uri="{BB962C8B-B14F-4D97-AF65-F5344CB8AC3E}">
        <p14:creationId xmlns:p14="http://schemas.microsoft.com/office/powerpoint/2010/main" val="657119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1371" y="1959729"/>
            <a:ext cx="3717589" cy="4369941"/>
          </a:xfrm>
        </p:spPr>
        <p:txBody>
          <a:bodyPr>
            <a:normAutofit/>
          </a:bodyPr>
          <a:lstStyle/>
          <a:p>
            <a:r>
              <a:rPr lang="en-US" sz="2000" dirty="0"/>
              <a:t>Before we forget: let’s add in those callback functions for our other </a:t>
            </a:r>
            <a:r>
              <a:rPr lang="en-US" sz="2000" dirty="0" err="1"/>
              <a:t>ColorCounters</a:t>
            </a:r>
            <a:r>
              <a:rPr lang="en-US" sz="2000" dirty="0"/>
              <a:t>.</a:t>
            </a:r>
          </a:p>
          <a:p>
            <a:endParaRPr lang="en-US" sz="2000" dirty="0"/>
          </a:p>
          <a:p>
            <a:r>
              <a:rPr lang="en-US" sz="2000" dirty="0"/>
              <a:t>Make sure you don’t forget to change the names of the setters to be appropriate!</a:t>
            </a:r>
          </a:p>
          <a:p>
            <a:endParaRPr lang="en-US" sz="2000" dirty="0"/>
          </a:p>
          <a:p>
            <a:endParaRPr lang="en-US" sz="2000" dirty="0"/>
          </a:p>
          <a:p>
            <a:endParaRPr lang="en-US" sz="2000" dirty="0"/>
          </a:p>
        </p:txBody>
      </p:sp>
      <p:sp>
        <p:nvSpPr>
          <p:cNvPr id="15" name="TextBox 14">
            <a:extLst>
              <a:ext uri="{FF2B5EF4-FFF2-40B4-BE49-F238E27FC236}">
                <a16:creationId xmlns:a16="http://schemas.microsoft.com/office/drawing/2014/main" id="{7B30C919-8C9A-264A-A245-D3455DA94498}"/>
              </a:ext>
            </a:extLst>
          </p:cNvPr>
          <p:cNvSpPr txBox="1"/>
          <p:nvPr/>
        </p:nvSpPr>
        <p:spPr>
          <a:xfrm>
            <a:off x="8251372" y="6133032"/>
            <a:ext cx="2873828" cy="369332"/>
          </a:xfrm>
          <a:prstGeom prst="rect">
            <a:avLst/>
          </a:prstGeom>
          <a:noFill/>
        </p:spPr>
        <p:txBody>
          <a:bodyPr wrap="square" rtlCol="0">
            <a:spAutoFit/>
          </a:bodyPr>
          <a:lstStyle/>
          <a:p>
            <a:r>
              <a:rPr lang="en-US" i="1" dirty="0" err="1"/>
              <a:t>SauareScreen.js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8" name="Picture 7">
            <a:extLst>
              <a:ext uri="{FF2B5EF4-FFF2-40B4-BE49-F238E27FC236}">
                <a16:creationId xmlns:a16="http://schemas.microsoft.com/office/drawing/2014/main" id="{D50E912C-CAAC-4B4B-8CDD-181F47D13E65}"/>
              </a:ext>
            </a:extLst>
          </p:cNvPr>
          <p:cNvPicPr>
            <a:picLocks noChangeAspect="1"/>
          </p:cNvPicPr>
          <p:nvPr/>
        </p:nvPicPr>
        <p:blipFill>
          <a:blip r:embed="rId4"/>
          <a:stretch>
            <a:fillRect/>
          </a:stretch>
        </p:blipFill>
        <p:spPr>
          <a:xfrm>
            <a:off x="4383777" y="398806"/>
            <a:ext cx="7556500" cy="5816600"/>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6068FEED-6425-D64B-B6F4-06FFFB0D2C17}"/>
                  </a:ext>
                </a:extLst>
              </p14:cNvPr>
              <p14:cNvContentPartPr/>
              <p14:nvPr/>
            </p14:nvContentPartPr>
            <p14:xfrm>
              <a:off x="5404243" y="3988311"/>
              <a:ext cx="608040" cy="1538640"/>
            </p14:xfrm>
          </p:contentPart>
        </mc:Choice>
        <mc:Fallback>
          <p:pic>
            <p:nvPicPr>
              <p:cNvPr id="9" name="Ink 8">
                <a:extLst>
                  <a:ext uri="{FF2B5EF4-FFF2-40B4-BE49-F238E27FC236}">
                    <a16:creationId xmlns:a16="http://schemas.microsoft.com/office/drawing/2014/main" id="{6068FEED-6425-D64B-B6F4-06FFFB0D2C17}"/>
                  </a:ext>
                </a:extLst>
              </p:cNvPr>
              <p:cNvPicPr/>
              <p:nvPr/>
            </p:nvPicPr>
            <p:blipFill>
              <a:blip r:embed="rId6"/>
              <a:stretch>
                <a:fillRect/>
              </a:stretch>
            </p:blipFill>
            <p:spPr>
              <a:xfrm>
                <a:off x="5395243" y="3979311"/>
                <a:ext cx="625680" cy="1556280"/>
              </a:xfrm>
              <a:prstGeom prst="rect">
                <a:avLst/>
              </a:prstGeom>
            </p:spPr>
          </p:pic>
        </mc:Fallback>
      </mc:AlternateContent>
    </p:spTree>
    <p:extLst>
      <p:ext uri="{BB962C8B-B14F-4D97-AF65-F5344CB8AC3E}">
        <p14:creationId xmlns:p14="http://schemas.microsoft.com/office/powerpoint/2010/main" val="3241232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631371" y="4583201"/>
            <a:ext cx="10194472" cy="4369941"/>
          </a:xfrm>
        </p:spPr>
        <p:txBody>
          <a:bodyPr>
            <a:normAutofit/>
          </a:bodyPr>
          <a:lstStyle/>
          <a:p>
            <a:r>
              <a:rPr lang="en-US" sz="2000" dirty="0"/>
              <a:t>And now let’s add in that final view so we can see the fruits of our labor!</a:t>
            </a:r>
          </a:p>
          <a:p>
            <a:r>
              <a:rPr lang="en-US" sz="2000" dirty="0"/>
              <a:t>We set it’s height and width to 150, as we’ve done before…</a:t>
            </a:r>
          </a:p>
          <a:p>
            <a:r>
              <a:rPr lang="en-US" sz="2000" dirty="0"/>
              <a:t>And we set it’s </a:t>
            </a:r>
            <a:r>
              <a:rPr lang="en-US" sz="2000" dirty="0" err="1"/>
              <a:t>backgroundColor</a:t>
            </a:r>
            <a:r>
              <a:rPr lang="en-US" sz="2000" dirty="0"/>
              <a:t> property using another string template!</a:t>
            </a:r>
          </a:p>
          <a:p>
            <a:endParaRPr lang="en-US" sz="2000" dirty="0"/>
          </a:p>
          <a:p>
            <a:endParaRPr lang="en-US" sz="2000" dirty="0"/>
          </a:p>
        </p:txBody>
      </p:sp>
      <p:sp>
        <p:nvSpPr>
          <p:cNvPr id="15" name="TextBox 14">
            <a:extLst>
              <a:ext uri="{FF2B5EF4-FFF2-40B4-BE49-F238E27FC236}">
                <a16:creationId xmlns:a16="http://schemas.microsoft.com/office/drawing/2014/main" id="{7B30C919-8C9A-264A-A245-D3455DA94498}"/>
              </a:ext>
            </a:extLst>
          </p:cNvPr>
          <p:cNvSpPr txBox="1"/>
          <p:nvPr/>
        </p:nvSpPr>
        <p:spPr>
          <a:xfrm>
            <a:off x="4980331" y="3940607"/>
            <a:ext cx="2873828" cy="369332"/>
          </a:xfrm>
          <a:prstGeom prst="rect">
            <a:avLst/>
          </a:prstGeom>
          <a:noFill/>
        </p:spPr>
        <p:txBody>
          <a:bodyPr wrap="square" rtlCol="0">
            <a:spAutoFit/>
          </a:bodyPr>
          <a:lstStyle/>
          <a:p>
            <a:r>
              <a:rPr lang="en-US" i="1" dirty="0" err="1"/>
              <a:t>SquareScreen.js</a:t>
            </a:r>
            <a:endParaRPr lang="en-US" i="1"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C914037A-76BC-1F48-960D-A653BD11AB33}"/>
              </a:ext>
            </a:extLst>
          </p:cNvPr>
          <p:cNvPicPr>
            <a:picLocks noChangeAspect="1"/>
          </p:cNvPicPr>
          <p:nvPr/>
        </p:nvPicPr>
        <p:blipFill>
          <a:blip r:embed="rId4"/>
          <a:stretch>
            <a:fillRect/>
          </a:stretch>
        </p:blipFill>
        <p:spPr>
          <a:xfrm>
            <a:off x="0" y="0"/>
            <a:ext cx="12192000" cy="3940607"/>
          </a:xfrm>
          <a:prstGeom prst="rect">
            <a:avLst/>
          </a:prstGeom>
        </p:spPr>
      </p:pic>
    </p:spTree>
    <p:extLst>
      <p:ext uri="{BB962C8B-B14F-4D97-AF65-F5344CB8AC3E}">
        <p14:creationId xmlns:p14="http://schemas.microsoft.com/office/powerpoint/2010/main" val="1167575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5736772" cy="4369941"/>
          </a:xfrm>
        </p:spPr>
        <p:txBody>
          <a:bodyPr>
            <a:normAutofit lnSpcReduction="10000"/>
          </a:bodyPr>
          <a:lstStyle/>
          <a:p>
            <a:r>
              <a:rPr lang="en-US" sz="2000" dirty="0"/>
              <a:t>And now, we have a working little app!</a:t>
            </a:r>
          </a:p>
          <a:p>
            <a:endParaRPr lang="en-US" sz="2000" dirty="0"/>
          </a:p>
          <a:p>
            <a:r>
              <a:rPr lang="en-US" sz="2000" dirty="0"/>
              <a:t>Albeit: it is a slow working app!</a:t>
            </a:r>
          </a:p>
          <a:p>
            <a:pPr lvl="1"/>
            <a:r>
              <a:rPr lang="en-US" sz="1800" dirty="0"/>
              <a:t>Since we are only adjusting the colors by 1 each time, you need to click the buttons A LOT before the square stops looking black.</a:t>
            </a:r>
          </a:p>
          <a:p>
            <a:pPr lvl="1"/>
            <a:endParaRPr lang="en-US" sz="1800" dirty="0"/>
          </a:p>
          <a:p>
            <a:r>
              <a:rPr lang="en-US" sz="2000" dirty="0"/>
              <a:t>But if you are willing to do a lot of clicking, you’ll see that we’ve done it!</a:t>
            </a:r>
          </a:p>
          <a:p>
            <a:endParaRPr lang="en-US" sz="2000" dirty="0"/>
          </a:p>
          <a:p>
            <a:r>
              <a:rPr lang="en-US" sz="2000" dirty="0"/>
              <a:t>How might you make it go faster?</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6" name="Picture 5">
            <a:extLst>
              <a:ext uri="{FF2B5EF4-FFF2-40B4-BE49-F238E27FC236}">
                <a16:creationId xmlns:a16="http://schemas.microsoft.com/office/drawing/2014/main" id="{C0EBFBF4-6D3E-7448-A60B-B17DA31DC23E}"/>
              </a:ext>
            </a:extLst>
          </p:cNvPr>
          <p:cNvPicPr>
            <a:picLocks noChangeAspect="1"/>
          </p:cNvPicPr>
          <p:nvPr/>
        </p:nvPicPr>
        <p:blipFill>
          <a:blip r:embed="rId4"/>
          <a:stretch>
            <a:fillRect/>
          </a:stretch>
        </p:blipFill>
        <p:spPr>
          <a:xfrm>
            <a:off x="6842506" y="0"/>
            <a:ext cx="5349494" cy="6858000"/>
          </a:xfrm>
          <a:prstGeom prst="rect">
            <a:avLst/>
          </a:prstGeom>
        </p:spPr>
      </p:pic>
    </p:spTree>
    <p:extLst>
      <p:ext uri="{BB962C8B-B14F-4D97-AF65-F5344CB8AC3E}">
        <p14:creationId xmlns:p14="http://schemas.microsoft.com/office/powerpoint/2010/main" val="3266973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5736772" cy="4369941"/>
          </a:xfrm>
        </p:spPr>
        <p:txBody>
          <a:bodyPr>
            <a:normAutofit lnSpcReduction="10000"/>
          </a:bodyPr>
          <a:lstStyle/>
          <a:p>
            <a:r>
              <a:rPr lang="en-US" sz="2000" dirty="0"/>
              <a:t>And now, we have a working little app!</a:t>
            </a:r>
          </a:p>
          <a:p>
            <a:endParaRPr lang="en-US" sz="2000" dirty="0"/>
          </a:p>
          <a:p>
            <a:r>
              <a:rPr lang="en-US" sz="2000" dirty="0"/>
              <a:t>Albeit: it is a slow working app!</a:t>
            </a:r>
          </a:p>
          <a:p>
            <a:pPr lvl="1"/>
            <a:r>
              <a:rPr lang="en-US" sz="1800" dirty="0"/>
              <a:t>Since we are only adjusting the colors by 1 each time, you need to click the buttons A LOT before the square stops looking black.</a:t>
            </a:r>
          </a:p>
          <a:p>
            <a:pPr lvl="1"/>
            <a:endParaRPr lang="en-US" sz="1800" dirty="0"/>
          </a:p>
          <a:p>
            <a:r>
              <a:rPr lang="en-US" sz="2000" dirty="0"/>
              <a:t>But if you are willing to do a lot of clicking, you’ll see that we’ve done it!</a:t>
            </a:r>
          </a:p>
          <a:p>
            <a:endParaRPr lang="en-US" sz="2000" dirty="0"/>
          </a:p>
          <a:p>
            <a:r>
              <a:rPr lang="en-US" sz="2000" dirty="0"/>
              <a:t>How might you make it go faster?</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71F34BBB-BCF2-9242-A417-0A5E47433E8A}"/>
              </a:ext>
            </a:extLst>
          </p:cNvPr>
          <p:cNvPicPr>
            <a:picLocks noChangeAspect="1"/>
          </p:cNvPicPr>
          <p:nvPr/>
        </p:nvPicPr>
        <p:blipFill>
          <a:blip r:embed="rId4"/>
          <a:stretch>
            <a:fillRect/>
          </a:stretch>
        </p:blipFill>
        <p:spPr>
          <a:xfrm>
            <a:off x="0" y="0"/>
            <a:ext cx="12192000" cy="6567714"/>
          </a:xfrm>
          <a:prstGeom prst="rect">
            <a:avLst/>
          </a:prstGeom>
        </p:spPr>
      </p:pic>
      <p:sp>
        <p:nvSpPr>
          <p:cNvPr id="7" name="TextBox 6">
            <a:extLst>
              <a:ext uri="{FF2B5EF4-FFF2-40B4-BE49-F238E27FC236}">
                <a16:creationId xmlns:a16="http://schemas.microsoft.com/office/drawing/2014/main" id="{6DA8BDD2-2B6C-054D-B4A5-1F92CC033AC3}"/>
              </a:ext>
            </a:extLst>
          </p:cNvPr>
          <p:cNvSpPr txBox="1"/>
          <p:nvPr/>
        </p:nvSpPr>
        <p:spPr>
          <a:xfrm>
            <a:off x="4325491" y="6542873"/>
            <a:ext cx="2455224" cy="369332"/>
          </a:xfrm>
          <a:prstGeom prst="rect">
            <a:avLst/>
          </a:prstGeom>
          <a:noFill/>
        </p:spPr>
        <p:txBody>
          <a:bodyPr wrap="none" rtlCol="0">
            <a:spAutoFit/>
          </a:bodyPr>
          <a:lstStyle/>
          <a:p>
            <a:r>
              <a:rPr lang="en-US" dirty="0"/>
              <a:t>The cool way to do it!</a:t>
            </a:r>
          </a:p>
        </p:txBody>
      </p:sp>
    </p:spTree>
    <p:extLst>
      <p:ext uri="{BB962C8B-B14F-4D97-AF65-F5344CB8AC3E}">
        <p14:creationId xmlns:p14="http://schemas.microsoft.com/office/powerpoint/2010/main" val="4223821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1020" y="2103120"/>
            <a:ext cx="5219700" cy="3849624"/>
          </a:xfrm>
        </p:spPr>
        <p:txBody>
          <a:bodyPr>
            <a:normAutofit/>
          </a:bodyPr>
          <a:lstStyle/>
          <a:p>
            <a:r>
              <a:rPr lang="en-US" sz="2000" dirty="0"/>
              <a:t>We’ve gotten it to the point where clicking on the “Add Color” button does, in fact, add a color to the array.</a:t>
            </a:r>
          </a:p>
          <a:p>
            <a:endParaRPr lang="en-US" sz="2000" dirty="0"/>
          </a:p>
          <a:p>
            <a:r>
              <a:rPr lang="en-US" sz="2000" dirty="0"/>
              <a:t>But we are still only displaying a single View!</a:t>
            </a:r>
          </a:p>
          <a:p>
            <a:endParaRPr lang="en-US" sz="2000" dirty="0"/>
          </a:p>
          <a:p>
            <a:r>
              <a:rPr lang="en-US" sz="2000" dirty="0"/>
              <a:t>How can we expand this? How can we display a bunch of data in an array?</a:t>
            </a:r>
          </a:p>
          <a:p>
            <a:pPr marL="457200" indent="-457200">
              <a:buFont typeface="+mj-lt"/>
              <a:buAutoNum type="arabicPeriod"/>
            </a:pPr>
            <a:endParaRPr lang="en-US" sz="2000" dirty="0"/>
          </a:p>
          <a:p>
            <a:endParaRPr lang="en-US" sz="2000" dirty="0"/>
          </a:p>
        </p:txBody>
      </p:sp>
      <p:pic>
        <p:nvPicPr>
          <p:cNvPr id="13" name="Picture 12" descr="A picture containing text&#10;&#10;Description automatically generated">
            <a:extLst>
              <a:ext uri="{FF2B5EF4-FFF2-40B4-BE49-F238E27FC236}">
                <a16:creationId xmlns:a16="http://schemas.microsoft.com/office/drawing/2014/main" id="{1967C4F6-6F66-4702-B717-3285194C446A}"/>
              </a:ext>
            </a:extLst>
          </p:cNvPr>
          <p:cNvPicPr>
            <a:picLocks noChangeAspect="1"/>
          </p:cNvPicPr>
          <p:nvPr/>
        </p:nvPicPr>
        <p:blipFill>
          <a:blip r:embed="rId2"/>
          <a:stretch>
            <a:fillRect/>
          </a:stretch>
        </p:blipFill>
        <p:spPr>
          <a:xfrm>
            <a:off x="6967513" y="1425595"/>
            <a:ext cx="2444876" cy="3333921"/>
          </a:xfrm>
          <a:prstGeom prst="rect">
            <a:avLst/>
          </a:prstGeom>
        </p:spPr>
      </p:pic>
    </p:spTree>
    <p:extLst>
      <p:ext uri="{BB962C8B-B14F-4D97-AF65-F5344CB8AC3E}">
        <p14:creationId xmlns:p14="http://schemas.microsoft.com/office/powerpoint/2010/main" val="1557928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5736772" cy="4369941"/>
          </a:xfrm>
        </p:spPr>
        <p:txBody>
          <a:bodyPr>
            <a:normAutofit lnSpcReduction="10000"/>
          </a:bodyPr>
          <a:lstStyle/>
          <a:p>
            <a:r>
              <a:rPr lang="en-US" sz="2000" dirty="0"/>
              <a:t>And now, we have a working little app!</a:t>
            </a:r>
          </a:p>
          <a:p>
            <a:endParaRPr lang="en-US" sz="2000" dirty="0"/>
          </a:p>
          <a:p>
            <a:r>
              <a:rPr lang="en-US" sz="2000" dirty="0"/>
              <a:t>Albeit: it is a slow working app!</a:t>
            </a:r>
          </a:p>
          <a:p>
            <a:pPr lvl="1"/>
            <a:r>
              <a:rPr lang="en-US" sz="1800" dirty="0"/>
              <a:t>Since we are only adjusting the colors by 1 each time, you need to click the buttons A LOT before the square stops looking black.</a:t>
            </a:r>
          </a:p>
          <a:p>
            <a:pPr lvl="1"/>
            <a:endParaRPr lang="en-US" sz="1800" dirty="0"/>
          </a:p>
          <a:p>
            <a:r>
              <a:rPr lang="en-US" sz="2000" dirty="0"/>
              <a:t>But if you are willing to do a lot of clicking, you’ll see that we’ve done it!</a:t>
            </a:r>
          </a:p>
          <a:p>
            <a:endParaRPr lang="en-US" sz="2000" dirty="0"/>
          </a:p>
          <a:p>
            <a:r>
              <a:rPr lang="en-US" sz="2000" dirty="0"/>
              <a:t>How might you make it go faster?</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71F34BBB-BCF2-9242-A417-0A5E47433E8A}"/>
              </a:ext>
            </a:extLst>
          </p:cNvPr>
          <p:cNvPicPr>
            <a:picLocks noChangeAspect="1"/>
          </p:cNvPicPr>
          <p:nvPr/>
        </p:nvPicPr>
        <p:blipFill>
          <a:blip r:embed="rId4"/>
          <a:stretch>
            <a:fillRect/>
          </a:stretch>
        </p:blipFill>
        <p:spPr>
          <a:xfrm>
            <a:off x="0" y="0"/>
            <a:ext cx="12192000" cy="6567714"/>
          </a:xfrm>
          <a:prstGeom prst="rect">
            <a:avLst/>
          </a:prstGeom>
        </p:spPr>
      </p:pic>
      <p:sp>
        <p:nvSpPr>
          <p:cNvPr id="7" name="TextBox 6">
            <a:extLst>
              <a:ext uri="{FF2B5EF4-FFF2-40B4-BE49-F238E27FC236}">
                <a16:creationId xmlns:a16="http://schemas.microsoft.com/office/drawing/2014/main" id="{6DA8BDD2-2B6C-054D-B4A5-1F92CC033AC3}"/>
              </a:ext>
            </a:extLst>
          </p:cNvPr>
          <p:cNvSpPr txBox="1"/>
          <p:nvPr/>
        </p:nvSpPr>
        <p:spPr>
          <a:xfrm>
            <a:off x="4325491" y="6542873"/>
            <a:ext cx="2455224" cy="369332"/>
          </a:xfrm>
          <a:prstGeom prst="rect">
            <a:avLst/>
          </a:prstGeom>
          <a:noFill/>
        </p:spPr>
        <p:txBody>
          <a:bodyPr wrap="none" rtlCol="0">
            <a:spAutoFit/>
          </a:bodyPr>
          <a:lstStyle/>
          <a:p>
            <a:r>
              <a:rPr lang="en-US" dirty="0"/>
              <a:t>The cool way to do it!</a:t>
            </a:r>
          </a:p>
        </p:txBody>
      </p:sp>
      <p:sp>
        <p:nvSpPr>
          <p:cNvPr id="6" name="TextBox 5">
            <a:extLst>
              <a:ext uri="{FF2B5EF4-FFF2-40B4-BE49-F238E27FC236}">
                <a16:creationId xmlns:a16="http://schemas.microsoft.com/office/drawing/2014/main" id="{67598393-FC4E-E548-B124-7CBA2B13C1FC}"/>
              </a:ext>
            </a:extLst>
          </p:cNvPr>
          <p:cNvSpPr txBox="1"/>
          <p:nvPr/>
        </p:nvSpPr>
        <p:spPr>
          <a:xfrm>
            <a:off x="6164599" y="551260"/>
            <a:ext cx="3020786" cy="646331"/>
          </a:xfrm>
          <a:prstGeom prst="rect">
            <a:avLst/>
          </a:prstGeom>
          <a:noFill/>
        </p:spPr>
        <p:txBody>
          <a:bodyPr wrap="square" rtlCol="0">
            <a:spAutoFit/>
          </a:bodyPr>
          <a:lstStyle/>
          <a:p>
            <a:r>
              <a:rPr lang="en-US" dirty="0">
                <a:solidFill>
                  <a:schemeClr val="bg1"/>
                </a:solidFill>
              </a:rPr>
              <a:t>We declare a new constant variable!</a:t>
            </a: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4EF1C42A-5AF4-6C45-8770-64E8E2B18213}"/>
                  </a:ext>
                </a:extLst>
              </p14:cNvPr>
              <p14:cNvContentPartPr/>
              <p14:nvPr/>
            </p14:nvContentPartPr>
            <p14:xfrm>
              <a:off x="652963" y="360231"/>
              <a:ext cx="8062560" cy="1186200"/>
            </p14:xfrm>
          </p:contentPart>
        </mc:Choice>
        <mc:Fallback>
          <p:pic>
            <p:nvPicPr>
              <p:cNvPr id="9" name="Ink 8">
                <a:extLst>
                  <a:ext uri="{FF2B5EF4-FFF2-40B4-BE49-F238E27FC236}">
                    <a16:creationId xmlns:a16="http://schemas.microsoft.com/office/drawing/2014/main" id="{4EF1C42A-5AF4-6C45-8770-64E8E2B18213}"/>
                  </a:ext>
                </a:extLst>
              </p:cNvPr>
              <p:cNvPicPr/>
              <p:nvPr/>
            </p:nvPicPr>
            <p:blipFill>
              <a:blip r:embed="rId6"/>
              <a:stretch>
                <a:fillRect/>
              </a:stretch>
            </p:blipFill>
            <p:spPr>
              <a:xfrm>
                <a:off x="644323" y="351591"/>
                <a:ext cx="8080200" cy="1203840"/>
              </a:xfrm>
              <a:prstGeom prst="rect">
                <a:avLst/>
              </a:prstGeom>
            </p:spPr>
          </p:pic>
        </mc:Fallback>
      </mc:AlternateContent>
      <p:sp>
        <p:nvSpPr>
          <p:cNvPr id="10" name="TextBox 9">
            <a:extLst>
              <a:ext uri="{FF2B5EF4-FFF2-40B4-BE49-F238E27FC236}">
                <a16:creationId xmlns:a16="http://schemas.microsoft.com/office/drawing/2014/main" id="{0B2054FF-2D8E-764B-9C9E-06A8CBB97116}"/>
              </a:ext>
            </a:extLst>
          </p:cNvPr>
          <p:cNvSpPr txBox="1"/>
          <p:nvPr/>
        </p:nvSpPr>
        <p:spPr>
          <a:xfrm>
            <a:off x="8423384" y="2782669"/>
            <a:ext cx="3627102" cy="646331"/>
          </a:xfrm>
          <a:prstGeom prst="rect">
            <a:avLst/>
          </a:prstGeom>
          <a:noFill/>
        </p:spPr>
        <p:txBody>
          <a:bodyPr wrap="square" rtlCol="0">
            <a:spAutoFit/>
          </a:bodyPr>
          <a:lstStyle/>
          <a:p>
            <a:r>
              <a:rPr lang="en-US" dirty="0">
                <a:solidFill>
                  <a:schemeClr val="bg1"/>
                </a:solidFill>
              </a:rPr>
              <a:t>Which we then use any time we want to change the color value!</a:t>
            </a:r>
          </a:p>
        </p:txBody>
      </p:sp>
      <p:grpSp>
        <p:nvGrpSpPr>
          <p:cNvPr id="21" name="Group 20">
            <a:extLst>
              <a:ext uri="{FF2B5EF4-FFF2-40B4-BE49-F238E27FC236}">
                <a16:creationId xmlns:a16="http://schemas.microsoft.com/office/drawing/2014/main" id="{3C3ED6F3-010C-834C-ACF2-2492E5ED3837}"/>
              </a:ext>
            </a:extLst>
          </p:cNvPr>
          <p:cNvGrpSpPr/>
          <p:nvPr/>
        </p:nvGrpSpPr>
        <p:grpSpPr>
          <a:xfrm>
            <a:off x="5554363" y="2691591"/>
            <a:ext cx="4272840" cy="2943720"/>
            <a:chOff x="5554363" y="2691591"/>
            <a:chExt cx="4272840" cy="2943720"/>
          </a:xfrm>
        </p:grpSpPr>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FE858B3C-285B-1643-99F3-5744A5142D8C}"/>
                    </a:ext>
                  </a:extLst>
                </p14:cNvPr>
                <p14:cNvContentPartPr/>
                <p14:nvPr/>
              </p14:nvContentPartPr>
              <p14:xfrm>
                <a:off x="5554363" y="2691591"/>
                <a:ext cx="3030480" cy="374040"/>
              </p14:xfrm>
            </p:contentPart>
          </mc:Choice>
          <mc:Fallback>
            <p:pic>
              <p:nvPicPr>
                <p:cNvPr id="11" name="Ink 10">
                  <a:extLst>
                    <a:ext uri="{FF2B5EF4-FFF2-40B4-BE49-F238E27FC236}">
                      <a16:creationId xmlns:a16="http://schemas.microsoft.com/office/drawing/2014/main" id="{FE858B3C-285B-1643-99F3-5744A5142D8C}"/>
                    </a:ext>
                  </a:extLst>
                </p:cNvPr>
                <p:cNvPicPr/>
                <p:nvPr/>
              </p:nvPicPr>
              <p:blipFill>
                <a:blip r:embed="rId8"/>
                <a:stretch>
                  <a:fillRect/>
                </a:stretch>
              </p:blipFill>
              <p:spPr>
                <a:xfrm>
                  <a:off x="5545363" y="2682951"/>
                  <a:ext cx="304812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 11">
                  <a:extLst>
                    <a:ext uri="{FF2B5EF4-FFF2-40B4-BE49-F238E27FC236}">
                      <a16:creationId xmlns:a16="http://schemas.microsoft.com/office/drawing/2014/main" id="{DB343A0E-495D-024A-BC6B-A2757C220DFD}"/>
                    </a:ext>
                  </a:extLst>
                </p14:cNvPr>
                <p14:cNvContentPartPr/>
                <p14:nvPr/>
              </p14:nvContentPartPr>
              <p14:xfrm>
                <a:off x="6454723" y="3205311"/>
                <a:ext cx="1933200" cy="787320"/>
              </p14:xfrm>
            </p:contentPart>
          </mc:Choice>
          <mc:Fallback>
            <p:pic>
              <p:nvPicPr>
                <p:cNvPr id="12" name="Ink 11">
                  <a:extLst>
                    <a:ext uri="{FF2B5EF4-FFF2-40B4-BE49-F238E27FC236}">
                      <a16:creationId xmlns:a16="http://schemas.microsoft.com/office/drawing/2014/main" id="{DB343A0E-495D-024A-BC6B-A2757C220DFD}"/>
                    </a:ext>
                  </a:extLst>
                </p:cNvPr>
                <p:cNvPicPr/>
                <p:nvPr/>
              </p:nvPicPr>
              <p:blipFill>
                <a:blip r:embed="rId10"/>
                <a:stretch>
                  <a:fillRect/>
                </a:stretch>
              </p:blipFill>
              <p:spPr>
                <a:xfrm>
                  <a:off x="6446083" y="3196311"/>
                  <a:ext cx="1950840" cy="804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6E656C1B-A130-F845-A746-998506BBF7E8}"/>
                    </a:ext>
                  </a:extLst>
                </p14:cNvPr>
                <p14:cNvContentPartPr/>
                <p14:nvPr/>
              </p14:nvContentPartPr>
              <p14:xfrm>
                <a:off x="7985443" y="3543711"/>
                <a:ext cx="1041120" cy="540000"/>
              </p14:xfrm>
            </p:contentPart>
          </mc:Choice>
          <mc:Fallback>
            <p:pic>
              <p:nvPicPr>
                <p:cNvPr id="14" name="Ink 13">
                  <a:extLst>
                    <a:ext uri="{FF2B5EF4-FFF2-40B4-BE49-F238E27FC236}">
                      <a16:creationId xmlns:a16="http://schemas.microsoft.com/office/drawing/2014/main" id="{6E656C1B-A130-F845-A746-998506BBF7E8}"/>
                    </a:ext>
                  </a:extLst>
                </p:cNvPr>
                <p:cNvPicPr/>
                <p:nvPr/>
              </p:nvPicPr>
              <p:blipFill>
                <a:blip r:embed="rId12"/>
                <a:stretch>
                  <a:fillRect/>
                </a:stretch>
              </p:blipFill>
              <p:spPr>
                <a:xfrm>
                  <a:off x="7976803" y="3534711"/>
                  <a:ext cx="105876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585DF52F-8579-C24D-AC0B-38C7362E91E6}"/>
                    </a:ext>
                  </a:extLst>
                </p14:cNvPr>
                <p14:cNvContentPartPr/>
                <p14:nvPr/>
              </p14:nvContentPartPr>
              <p14:xfrm>
                <a:off x="8250043" y="3426351"/>
                <a:ext cx="1074240" cy="1034640"/>
              </p14:xfrm>
            </p:contentPart>
          </mc:Choice>
          <mc:Fallback>
            <p:pic>
              <p:nvPicPr>
                <p:cNvPr id="16" name="Ink 15">
                  <a:extLst>
                    <a:ext uri="{FF2B5EF4-FFF2-40B4-BE49-F238E27FC236}">
                      <a16:creationId xmlns:a16="http://schemas.microsoft.com/office/drawing/2014/main" id="{585DF52F-8579-C24D-AC0B-38C7362E91E6}"/>
                    </a:ext>
                  </a:extLst>
                </p:cNvPr>
                <p:cNvPicPr/>
                <p:nvPr/>
              </p:nvPicPr>
              <p:blipFill>
                <a:blip r:embed="rId14"/>
                <a:stretch>
                  <a:fillRect/>
                </a:stretch>
              </p:blipFill>
              <p:spPr>
                <a:xfrm>
                  <a:off x="8241043" y="3417351"/>
                  <a:ext cx="1091880" cy="1052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13511AAA-0B6D-4548-9953-1AB6A2573843}"/>
                    </a:ext>
                  </a:extLst>
                </p14:cNvPr>
                <p14:cNvContentPartPr/>
                <p14:nvPr/>
              </p14:nvContentPartPr>
              <p14:xfrm>
                <a:off x="7779883" y="3506991"/>
                <a:ext cx="1764000" cy="1466640"/>
              </p14:xfrm>
            </p:contentPart>
          </mc:Choice>
          <mc:Fallback>
            <p:pic>
              <p:nvPicPr>
                <p:cNvPr id="18" name="Ink 17">
                  <a:extLst>
                    <a:ext uri="{FF2B5EF4-FFF2-40B4-BE49-F238E27FC236}">
                      <a16:creationId xmlns:a16="http://schemas.microsoft.com/office/drawing/2014/main" id="{13511AAA-0B6D-4548-9953-1AB6A2573843}"/>
                    </a:ext>
                  </a:extLst>
                </p:cNvPr>
                <p:cNvPicPr/>
                <p:nvPr/>
              </p:nvPicPr>
              <p:blipFill>
                <a:blip r:embed="rId16"/>
                <a:stretch>
                  <a:fillRect/>
                </a:stretch>
              </p:blipFill>
              <p:spPr>
                <a:xfrm>
                  <a:off x="7770883" y="3497991"/>
                  <a:ext cx="1781640" cy="1484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8000BF7D-F816-1D44-9D84-2F0DEC9730ED}"/>
                    </a:ext>
                  </a:extLst>
                </p14:cNvPr>
                <p14:cNvContentPartPr/>
                <p14:nvPr/>
              </p14:nvContentPartPr>
              <p14:xfrm>
                <a:off x="7549483" y="3590151"/>
                <a:ext cx="2277720" cy="2045160"/>
              </p14:xfrm>
            </p:contentPart>
          </mc:Choice>
          <mc:Fallback>
            <p:pic>
              <p:nvPicPr>
                <p:cNvPr id="20" name="Ink 19">
                  <a:extLst>
                    <a:ext uri="{FF2B5EF4-FFF2-40B4-BE49-F238E27FC236}">
                      <a16:creationId xmlns:a16="http://schemas.microsoft.com/office/drawing/2014/main" id="{8000BF7D-F816-1D44-9D84-2F0DEC9730ED}"/>
                    </a:ext>
                  </a:extLst>
                </p:cNvPr>
                <p:cNvPicPr/>
                <p:nvPr/>
              </p:nvPicPr>
              <p:blipFill>
                <a:blip r:embed="rId18"/>
                <a:stretch>
                  <a:fillRect/>
                </a:stretch>
              </p:blipFill>
              <p:spPr>
                <a:xfrm>
                  <a:off x="7540843" y="3581151"/>
                  <a:ext cx="2295360" cy="2062800"/>
                </a:xfrm>
                <a:prstGeom prst="rect">
                  <a:avLst/>
                </a:prstGeom>
              </p:spPr>
            </p:pic>
          </mc:Fallback>
        </mc:AlternateContent>
      </p:grpSp>
    </p:spTree>
    <p:extLst>
      <p:ext uri="{BB962C8B-B14F-4D97-AF65-F5344CB8AC3E}">
        <p14:creationId xmlns:p14="http://schemas.microsoft.com/office/powerpoint/2010/main" val="204840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5736772" cy="4369941"/>
          </a:xfrm>
        </p:spPr>
        <p:txBody>
          <a:bodyPr>
            <a:normAutofit lnSpcReduction="10000"/>
          </a:bodyPr>
          <a:lstStyle/>
          <a:p>
            <a:r>
              <a:rPr lang="en-US" sz="2000" dirty="0"/>
              <a:t>And now, we have a working little app!</a:t>
            </a:r>
          </a:p>
          <a:p>
            <a:endParaRPr lang="en-US" sz="2000" dirty="0"/>
          </a:p>
          <a:p>
            <a:r>
              <a:rPr lang="en-US" sz="2000" dirty="0"/>
              <a:t>Albeit: it is a slow working app!</a:t>
            </a:r>
          </a:p>
          <a:p>
            <a:pPr lvl="1"/>
            <a:r>
              <a:rPr lang="en-US" sz="1800" dirty="0"/>
              <a:t>Since we are only adjusting the colors by 1 each time, you need to click the buttons A LOT before the square stops looking black.</a:t>
            </a:r>
          </a:p>
          <a:p>
            <a:pPr lvl="1"/>
            <a:endParaRPr lang="en-US" sz="1800" dirty="0"/>
          </a:p>
          <a:p>
            <a:r>
              <a:rPr lang="en-US" sz="2000" dirty="0"/>
              <a:t>But if you are willing to do a lot of clicking, you’ll see that we’ve done it!</a:t>
            </a:r>
          </a:p>
          <a:p>
            <a:endParaRPr lang="en-US" sz="2000" dirty="0"/>
          </a:p>
          <a:p>
            <a:r>
              <a:rPr lang="en-US" sz="2000" dirty="0"/>
              <a:t>How might you make it go faster?</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71F34BBB-BCF2-9242-A417-0A5E47433E8A}"/>
              </a:ext>
            </a:extLst>
          </p:cNvPr>
          <p:cNvPicPr>
            <a:picLocks noChangeAspect="1"/>
          </p:cNvPicPr>
          <p:nvPr/>
        </p:nvPicPr>
        <p:blipFill>
          <a:blip r:embed="rId4"/>
          <a:stretch>
            <a:fillRect/>
          </a:stretch>
        </p:blipFill>
        <p:spPr>
          <a:xfrm>
            <a:off x="0" y="0"/>
            <a:ext cx="12192000" cy="6567714"/>
          </a:xfrm>
          <a:prstGeom prst="rect">
            <a:avLst/>
          </a:prstGeom>
        </p:spPr>
      </p:pic>
      <p:sp>
        <p:nvSpPr>
          <p:cNvPr id="7" name="TextBox 6">
            <a:extLst>
              <a:ext uri="{FF2B5EF4-FFF2-40B4-BE49-F238E27FC236}">
                <a16:creationId xmlns:a16="http://schemas.microsoft.com/office/drawing/2014/main" id="{6DA8BDD2-2B6C-054D-B4A5-1F92CC033AC3}"/>
              </a:ext>
            </a:extLst>
          </p:cNvPr>
          <p:cNvSpPr txBox="1"/>
          <p:nvPr/>
        </p:nvSpPr>
        <p:spPr>
          <a:xfrm>
            <a:off x="4325491" y="6542873"/>
            <a:ext cx="2455224" cy="369332"/>
          </a:xfrm>
          <a:prstGeom prst="rect">
            <a:avLst/>
          </a:prstGeom>
          <a:noFill/>
        </p:spPr>
        <p:txBody>
          <a:bodyPr wrap="none" rtlCol="0">
            <a:spAutoFit/>
          </a:bodyPr>
          <a:lstStyle/>
          <a:p>
            <a:r>
              <a:rPr lang="en-US" dirty="0"/>
              <a:t>The cool way to do it!</a:t>
            </a:r>
          </a:p>
        </p:txBody>
      </p:sp>
      <p:sp>
        <p:nvSpPr>
          <p:cNvPr id="6" name="TextBox 5">
            <a:extLst>
              <a:ext uri="{FF2B5EF4-FFF2-40B4-BE49-F238E27FC236}">
                <a16:creationId xmlns:a16="http://schemas.microsoft.com/office/drawing/2014/main" id="{67598393-FC4E-E548-B124-7CBA2B13C1FC}"/>
              </a:ext>
            </a:extLst>
          </p:cNvPr>
          <p:cNvSpPr txBox="1"/>
          <p:nvPr/>
        </p:nvSpPr>
        <p:spPr>
          <a:xfrm>
            <a:off x="6164598" y="551260"/>
            <a:ext cx="5736772" cy="2031325"/>
          </a:xfrm>
          <a:prstGeom prst="rect">
            <a:avLst/>
          </a:prstGeom>
          <a:noFill/>
        </p:spPr>
        <p:txBody>
          <a:bodyPr wrap="square" rtlCol="0">
            <a:spAutoFit/>
          </a:bodyPr>
          <a:lstStyle/>
          <a:p>
            <a:r>
              <a:rPr lang="en-US" dirty="0">
                <a:solidFill>
                  <a:schemeClr val="bg1"/>
                </a:solidFill>
              </a:rPr>
              <a:t>Eliminates “magic numbers” </a:t>
            </a:r>
          </a:p>
          <a:p>
            <a:endParaRPr lang="en-US" dirty="0">
              <a:solidFill>
                <a:schemeClr val="bg1"/>
              </a:solidFill>
            </a:endParaRPr>
          </a:p>
          <a:p>
            <a:r>
              <a:rPr lang="en-US" dirty="0">
                <a:solidFill>
                  <a:schemeClr val="bg1"/>
                </a:solidFill>
              </a:rPr>
              <a:t>i.e., replacing literals in our code with variable names makes it easier to follow!</a:t>
            </a:r>
          </a:p>
          <a:p>
            <a:endParaRPr lang="en-US" dirty="0">
              <a:solidFill>
                <a:schemeClr val="bg1"/>
              </a:solidFill>
            </a:endParaRPr>
          </a:p>
          <a:p>
            <a:r>
              <a:rPr lang="en-US" dirty="0">
                <a:solidFill>
                  <a:schemeClr val="bg1"/>
                </a:solidFill>
              </a:rPr>
              <a:t>And makes it way easier to play around with different numbers! Only need to change one, not 6!</a:t>
            </a:r>
          </a:p>
        </p:txBody>
      </p:sp>
    </p:spTree>
    <p:extLst>
      <p:ext uri="{BB962C8B-B14F-4D97-AF65-F5344CB8AC3E}">
        <p14:creationId xmlns:p14="http://schemas.microsoft.com/office/powerpoint/2010/main" val="996998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5736772" cy="4369941"/>
          </a:xfrm>
        </p:spPr>
        <p:txBody>
          <a:bodyPr>
            <a:normAutofit/>
          </a:bodyPr>
          <a:lstStyle/>
          <a:p>
            <a:r>
              <a:rPr lang="en-US" sz="2000" dirty="0"/>
              <a:t>And now it’s way faster!</a:t>
            </a:r>
          </a:p>
          <a:p>
            <a:endParaRPr lang="en-US" sz="2000" dirty="0"/>
          </a:p>
          <a:p>
            <a:r>
              <a:rPr lang="en-US" sz="2000" dirty="0"/>
              <a:t>Lovely!</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8" name="Picture 7">
            <a:extLst>
              <a:ext uri="{FF2B5EF4-FFF2-40B4-BE49-F238E27FC236}">
                <a16:creationId xmlns:a16="http://schemas.microsoft.com/office/drawing/2014/main" id="{961E3EBA-9BBB-654D-8417-D36BEFFD6D00}"/>
              </a:ext>
            </a:extLst>
          </p:cNvPr>
          <p:cNvPicPr>
            <a:picLocks noChangeAspect="1"/>
          </p:cNvPicPr>
          <p:nvPr/>
        </p:nvPicPr>
        <p:blipFill>
          <a:blip r:embed="rId4"/>
          <a:stretch>
            <a:fillRect/>
          </a:stretch>
        </p:blipFill>
        <p:spPr>
          <a:xfrm>
            <a:off x="6803572" y="19050"/>
            <a:ext cx="5384800" cy="6819900"/>
          </a:xfrm>
          <a:prstGeom prst="rect">
            <a:avLst/>
          </a:prstGeom>
        </p:spPr>
      </p:pic>
    </p:spTree>
    <p:extLst>
      <p:ext uri="{BB962C8B-B14F-4D97-AF65-F5344CB8AC3E}">
        <p14:creationId xmlns:p14="http://schemas.microsoft.com/office/powerpoint/2010/main" val="3059312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5736772" cy="4369941"/>
          </a:xfrm>
        </p:spPr>
        <p:txBody>
          <a:bodyPr>
            <a:normAutofit fontScale="92500" lnSpcReduction="20000"/>
          </a:bodyPr>
          <a:lstStyle/>
          <a:p>
            <a:r>
              <a:rPr lang="en-US" sz="2000" dirty="0"/>
              <a:t>However, there’s something kind of weird going on:</a:t>
            </a:r>
          </a:p>
          <a:p>
            <a:endParaRPr lang="en-US" sz="2000" dirty="0"/>
          </a:p>
          <a:p>
            <a:r>
              <a:rPr lang="en-US" sz="2000" dirty="0"/>
              <a:t>Right now, our color numbers can go WAY below 0, or WAY above 255.</a:t>
            </a:r>
          </a:p>
          <a:p>
            <a:r>
              <a:rPr lang="en-US" sz="2000" dirty="0"/>
              <a:t>But we recall: the range that we can put into these color numbers should only be 0 to 255.</a:t>
            </a:r>
          </a:p>
          <a:p>
            <a:endParaRPr lang="en-US" sz="2000" dirty="0"/>
          </a:p>
          <a:p>
            <a:r>
              <a:rPr lang="en-US" sz="2000" dirty="0"/>
              <a:t>Take a few seconds to think: how might you solve this problem?</a:t>
            </a:r>
          </a:p>
          <a:p>
            <a:pPr lvl="1"/>
            <a:r>
              <a:rPr lang="en-US" sz="1800" dirty="0"/>
              <a:t>This is another one of the cases where the “most intuitive” way might not be the best way…</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8" name="Picture 7">
            <a:extLst>
              <a:ext uri="{FF2B5EF4-FFF2-40B4-BE49-F238E27FC236}">
                <a16:creationId xmlns:a16="http://schemas.microsoft.com/office/drawing/2014/main" id="{961E3EBA-9BBB-654D-8417-D36BEFFD6D00}"/>
              </a:ext>
            </a:extLst>
          </p:cNvPr>
          <p:cNvPicPr>
            <a:picLocks noChangeAspect="1"/>
          </p:cNvPicPr>
          <p:nvPr/>
        </p:nvPicPr>
        <p:blipFill>
          <a:blip r:embed="rId4"/>
          <a:stretch>
            <a:fillRect/>
          </a:stretch>
        </p:blipFill>
        <p:spPr>
          <a:xfrm>
            <a:off x="6803572" y="19050"/>
            <a:ext cx="5384800" cy="6819900"/>
          </a:xfrm>
          <a:prstGeom prst="rect">
            <a:avLst/>
          </a:prstGeom>
        </p:spPr>
      </p:pic>
    </p:spTree>
    <p:extLst>
      <p:ext uri="{BB962C8B-B14F-4D97-AF65-F5344CB8AC3E}">
        <p14:creationId xmlns:p14="http://schemas.microsoft.com/office/powerpoint/2010/main" val="763791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4529075" cy="4369941"/>
          </a:xfrm>
        </p:spPr>
        <p:txBody>
          <a:bodyPr>
            <a:normAutofit/>
          </a:bodyPr>
          <a:lstStyle/>
          <a:p>
            <a:r>
              <a:rPr lang="en-US" sz="2000" dirty="0"/>
              <a:t>We could do something like this, right?</a:t>
            </a:r>
          </a:p>
          <a:p>
            <a:r>
              <a:rPr lang="en-US" sz="2000" dirty="0"/>
              <a:t>Just add in some conditional logic to check to see if adding / subtracting the decrement would cause a problem.</a:t>
            </a:r>
          </a:p>
          <a:p>
            <a:r>
              <a:rPr lang="en-US" sz="2000" dirty="0"/>
              <a:t>This would *totally work* but it’s a big of a shame…</a:t>
            </a:r>
          </a:p>
          <a:p>
            <a:pPr lvl="1"/>
            <a:r>
              <a:rPr lang="en-US" sz="1600" dirty="0"/>
              <a:t>Need to add basically the same code in six places.</a:t>
            </a:r>
          </a:p>
          <a:p>
            <a:pPr lvl="1"/>
            <a:r>
              <a:rPr lang="en-US" sz="1600" dirty="0"/>
              <a:t>Mixes validation logic with our JSX.</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806C710E-20FC-CE4A-A6EA-81ACE1D86282}"/>
              </a:ext>
            </a:extLst>
          </p:cNvPr>
          <p:cNvPicPr>
            <a:picLocks noChangeAspect="1"/>
          </p:cNvPicPr>
          <p:nvPr/>
        </p:nvPicPr>
        <p:blipFill>
          <a:blip r:embed="rId4"/>
          <a:stretch>
            <a:fillRect/>
          </a:stretch>
        </p:blipFill>
        <p:spPr>
          <a:xfrm>
            <a:off x="5467350" y="1845465"/>
            <a:ext cx="6477000" cy="3860800"/>
          </a:xfrm>
          <a:prstGeom prst="rect">
            <a:avLst/>
          </a:prstGeom>
        </p:spPr>
      </p:pic>
    </p:spTree>
    <p:extLst>
      <p:ext uri="{BB962C8B-B14F-4D97-AF65-F5344CB8AC3E}">
        <p14:creationId xmlns:p14="http://schemas.microsoft.com/office/powerpoint/2010/main" val="2516952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4529075" cy="4369941"/>
          </a:xfrm>
        </p:spPr>
        <p:txBody>
          <a:bodyPr>
            <a:normAutofit/>
          </a:bodyPr>
          <a:lstStyle/>
          <a:p>
            <a:r>
              <a:rPr lang="en-US" sz="2000" dirty="0"/>
              <a:t>Instead of this, let’s make a helper function!</a:t>
            </a:r>
          </a:p>
          <a:p>
            <a:endParaRPr lang="en-US" sz="2000" dirty="0"/>
          </a:p>
          <a:p>
            <a:r>
              <a:rPr lang="en-US" sz="2000" dirty="0"/>
              <a:t>The goal of this helper function will be to be able to perform this validation logic for *any* color.</a:t>
            </a:r>
            <a:endParaRPr lang="en-US" sz="16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806C710E-20FC-CE4A-A6EA-81ACE1D86282}"/>
              </a:ext>
            </a:extLst>
          </p:cNvPr>
          <p:cNvPicPr>
            <a:picLocks noChangeAspect="1"/>
          </p:cNvPicPr>
          <p:nvPr/>
        </p:nvPicPr>
        <p:blipFill>
          <a:blip r:embed="rId4"/>
          <a:stretch>
            <a:fillRect/>
          </a:stretch>
        </p:blipFill>
        <p:spPr>
          <a:xfrm>
            <a:off x="5467350" y="1845465"/>
            <a:ext cx="6477000" cy="3860800"/>
          </a:xfrm>
          <a:prstGeom prst="rect">
            <a:avLst/>
          </a:prstGeom>
        </p:spPr>
      </p:pic>
    </p:spTree>
    <p:extLst>
      <p:ext uri="{BB962C8B-B14F-4D97-AF65-F5344CB8AC3E}">
        <p14:creationId xmlns:p14="http://schemas.microsoft.com/office/powerpoint/2010/main" val="1095393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4529075" cy="4369941"/>
          </a:xfrm>
        </p:spPr>
        <p:txBody>
          <a:bodyPr>
            <a:normAutofit/>
          </a:bodyPr>
          <a:lstStyle/>
          <a:p>
            <a:r>
              <a:rPr lang="en-US" sz="2000" dirty="0"/>
              <a:t>It will take in two arguments</a:t>
            </a:r>
          </a:p>
          <a:p>
            <a:pPr lvl="1"/>
            <a:r>
              <a:rPr lang="en-US" sz="1800" dirty="0"/>
              <a:t> color will be a string corresponding to which color we wish to increment.</a:t>
            </a:r>
          </a:p>
          <a:p>
            <a:pPr lvl="1"/>
            <a:r>
              <a:rPr lang="en-US" sz="1800" dirty="0"/>
              <a:t> change will be the amount we wish to change by.</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7" name="Picture 6">
            <a:extLst>
              <a:ext uri="{FF2B5EF4-FFF2-40B4-BE49-F238E27FC236}">
                <a16:creationId xmlns:a16="http://schemas.microsoft.com/office/drawing/2014/main" id="{7BBD363D-8668-6F43-A92F-7A711C3DF0B3}"/>
              </a:ext>
            </a:extLst>
          </p:cNvPr>
          <p:cNvPicPr>
            <a:picLocks noChangeAspect="1"/>
          </p:cNvPicPr>
          <p:nvPr/>
        </p:nvPicPr>
        <p:blipFill>
          <a:blip r:embed="rId4"/>
          <a:stretch>
            <a:fillRect/>
          </a:stretch>
        </p:blipFill>
        <p:spPr>
          <a:xfrm>
            <a:off x="5872843" y="1580243"/>
            <a:ext cx="5410200" cy="3403600"/>
          </a:xfrm>
          <a:prstGeom prst="rect">
            <a:avLst/>
          </a:prstGeom>
        </p:spPr>
      </p:pic>
      <p:sp>
        <p:nvSpPr>
          <p:cNvPr id="8" name="TextBox 7">
            <a:extLst>
              <a:ext uri="{FF2B5EF4-FFF2-40B4-BE49-F238E27FC236}">
                <a16:creationId xmlns:a16="http://schemas.microsoft.com/office/drawing/2014/main" id="{052DC62D-E9D2-264F-9F74-01DA0B9092FF}"/>
              </a:ext>
            </a:extLst>
          </p:cNvPr>
          <p:cNvSpPr txBox="1"/>
          <p:nvPr/>
        </p:nvSpPr>
        <p:spPr>
          <a:xfrm>
            <a:off x="7990115" y="4987471"/>
            <a:ext cx="2873828" cy="369332"/>
          </a:xfrm>
          <a:prstGeom prst="rect">
            <a:avLst/>
          </a:prstGeom>
          <a:noFill/>
        </p:spPr>
        <p:txBody>
          <a:bodyPr wrap="square" rtlCol="0">
            <a:spAutoFit/>
          </a:bodyPr>
          <a:lstStyle/>
          <a:p>
            <a:r>
              <a:rPr lang="en-US" i="1" dirty="0" err="1"/>
              <a:t>SquareScreen.js</a:t>
            </a:r>
            <a:endParaRPr lang="en-US" i="1" dirty="0"/>
          </a:p>
        </p:txBody>
      </p:sp>
    </p:spTree>
    <p:extLst>
      <p:ext uri="{BB962C8B-B14F-4D97-AF65-F5344CB8AC3E}">
        <p14:creationId xmlns:p14="http://schemas.microsoft.com/office/powerpoint/2010/main" val="3798637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4529075" cy="4369941"/>
          </a:xfrm>
        </p:spPr>
        <p:txBody>
          <a:bodyPr>
            <a:normAutofit/>
          </a:bodyPr>
          <a:lstStyle/>
          <a:p>
            <a:r>
              <a:rPr lang="en-US" sz="2000" dirty="0"/>
              <a:t>So we’ll start with just red, but eventually we’ll have three cases…</a:t>
            </a:r>
          </a:p>
          <a:p>
            <a:r>
              <a:rPr lang="en-US" sz="2000" dirty="0"/>
              <a:t>Where we just check to see which color we are working with..</a:t>
            </a:r>
          </a:p>
          <a:p>
            <a:r>
              <a:rPr lang="en-US" sz="2000" dirty="0"/>
              <a:t>And then based on that color, we check to see if it’s current value plus the change makes it go out of bounds.</a:t>
            </a:r>
          </a:p>
          <a:p>
            <a:pPr lvl="1"/>
            <a:r>
              <a:rPr lang="en-US" sz="1600" dirty="0"/>
              <a:t>If it does we return early.</a:t>
            </a:r>
          </a:p>
          <a:p>
            <a:pPr lvl="1"/>
            <a:r>
              <a:rPr lang="en-US" sz="1600" dirty="0"/>
              <a:t>Otherwise, we call our setter function to change its value.</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sp>
        <p:nvSpPr>
          <p:cNvPr id="8" name="TextBox 7">
            <a:extLst>
              <a:ext uri="{FF2B5EF4-FFF2-40B4-BE49-F238E27FC236}">
                <a16:creationId xmlns:a16="http://schemas.microsoft.com/office/drawing/2014/main" id="{052DC62D-E9D2-264F-9F74-01DA0B9092FF}"/>
              </a:ext>
            </a:extLst>
          </p:cNvPr>
          <p:cNvSpPr txBox="1"/>
          <p:nvPr/>
        </p:nvSpPr>
        <p:spPr>
          <a:xfrm>
            <a:off x="7990115" y="4987471"/>
            <a:ext cx="2873828" cy="369332"/>
          </a:xfrm>
          <a:prstGeom prst="rect">
            <a:avLst/>
          </a:prstGeom>
          <a:noFill/>
        </p:spPr>
        <p:txBody>
          <a:bodyPr wrap="square" rtlCol="0">
            <a:spAutoFit/>
          </a:bodyPr>
          <a:lstStyle/>
          <a:p>
            <a:r>
              <a:rPr lang="en-US" i="1" dirty="0" err="1"/>
              <a:t>SquareScreen.js</a:t>
            </a:r>
            <a:endParaRPr lang="en-US" i="1" dirty="0"/>
          </a:p>
        </p:txBody>
      </p:sp>
      <p:pic>
        <p:nvPicPr>
          <p:cNvPr id="4" name="Picture 3">
            <a:extLst>
              <a:ext uri="{FF2B5EF4-FFF2-40B4-BE49-F238E27FC236}">
                <a16:creationId xmlns:a16="http://schemas.microsoft.com/office/drawing/2014/main" id="{1970F48C-FAE8-4547-887B-EAAF9DDADF3C}"/>
              </a:ext>
            </a:extLst>
          </p:cNvPr>
          <p:cNvPicPr>
            <a:picLocks noChangeAspect="1"/>
          </p:cNvPicPr>
          <p:nvPr/>
        </p:nvPicPr>
        <p:blipFill>
          <a:blip r:embed="rId4"/>
          <a:stretch>
            <a:fillRect/>
          </a:stretch>
        </p:blipFill>
        <p:spPr>
          <a:xfrm>
            <a:off x="5205651" y="0"/>
            <a:ext cx="6794500" cy="472440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E08E1FDD-857C-8B41-A735-0841D18919A2}"/>
                  </a:ext>
                </a:extLst>
              </p14:cNvPr>
              <p14:cNvContentPartPr/>
              <p14:nvPr/>
            </p14:nvContentPartPr>
            <p14:xfrm>
              <a:off x="1421923" y="3245631"/>
              <a:ext cx="6032160" cy="2227320"/>
            </p14:xfrm>
          </p:contentPart>
        </mc:Choice>
        <mc:Fallback>
          <p:pic>
            <p:nvPicPr>
              <p:cNvPr id="6" name="Ink 5">
                <a:extLst>
                  <a:ext uri="{FF2B5EF4-FFF2-40B4-BE49-F238E27FC236}">
                    <a16:creationId xmlns:a16="http://schemas.microsoft.com/office/drawing/2014/main" id="{E08E1FDD-857C-8B41-A735-0841D18919A2}"/>
                  </a:ext>
                </a:extLst>
              </p:cNvPr>
              <p:cNvPicPr/>
              <p:nvPr/>
            </p:nvPicPr>
            <p:blipFill>
              <a:blip r:embed="rId6"/>
              <a:stretch>
                <a:fillRect/>
              </a:stretch>
            </p:blipFill>
            <p:spPr>
              <a:xfrm>
                <a:off x="1413283" y="3236991"/>
                <a:ext cx="6049800" cy="2244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63F9BAE7-1E3C-844F-918F-542D89BD6D3D}"/>
                  </a:ext>
                </a:extLst>
              </p14:cNvPr>
              <p14:cNvContentPartPr/>
              <p14:nvPr/>
            </p14:nvContentPartPr>
            <p14:xfrm>
              <a:off x="1183603" y="5686791"/>
              <a:ext cx="3708360" cy="139320"/>
            </p14:xfrm>
          </p:contentPart>
        </mc:Choice>
        <mc:Fallback>
          <p:pic>
            <p:nvPicPr>
              <p:cNvPr id="9" name="Ink 8">
                <a:extLst>
                  <a:ext uri="{FF2B5EF4-FFF2-40B4-BE49-F238E27FC236}">
                    <a16:creationId xmlns:a16="http://schemas.microsoft.com/office/drawing/2014/main" id="{63F9BAE7-1E3C-844F-918F-542D89BD6D3D}"/>
                  </a:ext>
                </a:extLst>
              </p:cNvPr>
              <p:cNvPicPr/>
              <p:nvPr/>
            </p:nvPicPr>
            <p:blipFill>
              <a:blip r:embed="rId8"/>
              <a:stretch>
                <a:fillRect/>
              </a:stretch>
            </p:blipFill>
            <p:spPr>
              <a:xfrm>
                <a:off x="1165963" y="5668791"/>
                <a:ext cx="37440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83450859-423D-F04A-9FC6-B61C143E49C5}"/>
                  </a:ext>
                </a:extLst>
              </p14:cNvPr>
              <p14:cNvContentPartPr/>
              <p14:nvPr/>
            </p14:nvContentPartPr>
            <p14:xfrm>
              <a:off x="4377523" y="4054911"/>
              <a:ext cx="3112560" cy="1874520"/>
            </p14:xfrm>
          </p:contentPart>
        </mc:Choice>
        <mc:Fallback>
          <p:pic>
            <p:nvPicPr>
              <p:cNvPr id="10" name="Ink 9">
                <a:extLst>
                  <a:ext uri="{FF2B5EF4-FFF2-40B4-BE49-F238E27FC236}">
                    <a16:creationId xmlns:a16="http://schemas.microsoft.com/office/drawing/2014/main" id="{83450859-423D-F04A-9FC6-B61C143E49C5}"/>
                  </a:ext>
                </a:extLst>
              </p:cNvPr>
              <p:cNvPicPr/>
              <p:nvPr/>
            </p:nvPicPr>
            <p:blipFill>
              <a:blip r:embed="rId10"/>
              <a:stretch>
                <a:fillRect/>
              </a:stretch>
            </p:blipFill>
            <p:spPr>
              <a:xfrm>
                <a:off x="4359523" y="4037271"/>
                <a:ext cx="3148200" cy="1910160"/>
              </a:xfrm>
              <a:prstGeom prst="rect">
                <a:avLst/>
              </a:prstGeom>
            </p:spPr>
          </p:pic>
        </mc:Fallback>
      </mc:AlternateContent>
    </p:spTree>
    <p:extLst>
      <p:ext uri="{BB962C8B-B14F-4D97-AF65-F5344CB8AC3E}">
        <p14:creationId xmlns:p14="http://schemas.microsoft.com/office/powerpoint/2010/main" val="3056124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4529075" cy="4369941"/>
          </a:xfrm>
        </p:spPr>
        <p:txBody>
          <a:bodyPr>
            <a:normAutofit/>
          </a:bodyPr>
          <a:lstStyle/>
          <a:p>
            <a:r>
              <a:rPr lang="en-US" sz="2000" dirty="0"/>
              <a:t>And now we invoke this method in our callback functions, instead of “</a:t>
            </a:r>
            <a:r>
              <a:rPr lang="en-US" sz="2000" dirty="0" err="1"/>
              <a:t>setRed</a:t>
            </a:r>
            <a:r>
              <a:rPr lang="en-US" sz="2000" dirty="0"/>
              <a:t>”</a:t>
            </a:r>
          </a:p>
          <a:p>
            <a:endParaRPr lang="en-US" sz="2000" dirty="0"/>
          </a:p>
          <a:p>
            <a:r>
              <a:rPr lang="en-US" sz="2000" dirty="0"/>
              <a:t>Note for </a:t>
            </a:r>
            <a:r>
              <a:rPr lang="en-US" sz="2000" dirty="0" err="1"/>
              <a:t>onDecrease</a:t>
            </a:r>
            <a:r>
              <a:rPr lang="en-US" sz="2000" dirty="0"/>
              <a:t> we need to multiply the COLOR_INCREMENT by -1.</a:t>
            </a:r>
          </a:p>
          <a:p>
            <a:endParaRPr lang="en-US" sz="16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sp>
        <p:nvSpPr>
          <p:cNvPr id="8" name="TextBox 7">
            <a:extLst>
              <a:ext uri="{FF2B5EF4-FFF2-40B4-BE49-F238E27FC236}">
                <a16:creationId xmlns:a16="http://schemas.microsoft.com/office/drawing/2014/main" id="{052DC62D-E9D2-264F-9F74-01DA0B9092FF}"/>
              </a:ext>
            </a:extLst>
          </p:cNvPr>
          <p:cNvSpPr txBox="1"/>
          <p:nvPr/>
        </p:nvSpPr>
        <p:spPr>
          <a:xfrm>
            <a:off x="7990115" y="4987471"/>
            <a:ext cx="2873828" cy="369332"/>
          </a:xfrm>
          <a:prstGeom prst="rect">
            <a:avLst/>
          </a:prstGeom>
          <a:noFill/>
        </p:spPr>
        <p:txBody>
          <a:bodyPr wrap="square" rtlCol="0">
            <a:spAutoFit/>
          </a:bodyPr>
          <a:lstStyle/>
          <a:p>
            <a:r>
              <a:rPr lang="en-US" i="1" dirty="0" err="1"/>
              <a:t>SquareScreen.js</a:t>
            </a:r>
            <a:endParaRPr lang="en-US" i="1" dirty="0"/>
          </a:p>
        </p:txBody>
      </p:sp>
      <p:pic>
        <p:nvPicPr>
          <p:cNvPr id="7" name="Picture 6">
            <a:extLst>
              <a:ext uri="{FF2B5EF4-FFF2-40B4-BE49-F238E27FC236}">
                <a16:creationId xmlns:a16="http://schemas.microsoft.com/office/drawing/2014/main" id="{E76AAA29-099F-834D-84E9-4F14B9D2E366}"/>
              </a:ext>
            </a:extLst>
          </p:cNvPr>
          <p:cNvPicPr>
            <a:picLocks noChangeAspect="1"/>
          </p:cNvPicPr>
          <p:nvPr/>
        </p:nvPicPr>
        <p:blipFill>
          <a:blip r:embed="rId4"/>
          <a:stretch>
            <a:fillRect/>
          </a:stretch>
        </p:blipFill>
        <p:spPr>
          <a:xfrm>
            <a:off x="5245100" y="2466296"/>
            <a:ext cx="6946900" cy="2235200"/>
          </a:xfrm>
          <a:prstGeom prst="rect">
            <a:avLst/>
          </a:prstGeom>
        </p:spPr>
      </p:pic>
    </p:spTree>
    <p:extLst>
      <p:ext uri="{BB962C8B-B14F-4D97-AF65-F5344CB8AC3E}">
        <p14:creationId xmlns:p14="http://schemas.microsoft.com/office/powerpoint/2010/main" val="2075625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4529075" cy="4369941"/>
          </a:xfrm>
        </p:spPr>
        <p:txBody>
          <a:bodyPr>
            <a:normAutofit/>
          </a:bodyPr>
          <a:lstStyle/>
          <a:p>
            <a:r>
              <a:rPr lang="en-US" sz="2000" dirty="0"/>
              <a:t>And it’s a little hard to convey with debug logs, but you’ll have to trust me…</a:t>
            </a:r>
          </a:p>
          <a:p>
            <a:endParaRPr lang="en-US" sz="2000" dirty="0"/>
          </a:p>
          <a:p>
            <a:r>
              <a:rPr lang="en-US" sz="2000" dirty="0"/>
              <a:t>If we try to make the value of red go below 0, it won’t do anything!</a:t>
            </a:r>
          </a:p>
          <a:p>
            <a:r>
              <a:rPr lang="en-US" sz="2000" dirty="0"/>
              <a:t>If we try to make it go above 255, it won’t do anything either!</a:t>
            </a:r>
          </a:p>
          <a:p>
            <a:endParaRPr lang="en-US" sz="16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F92FD791-62CA-B44C-9A27-1F98E5C2D4B1}"/>
              </a:ext>
            </a:extLst>
          </p:cNvPr>
          <p:cNvPicPr>
            <a:picLocks noChangeAspect="1"/>
          </p:cNvPicPr>
          <p:nvPr/>
        </p:nvPicPr>
        <p:blipFill>
          <a:blip r:embed="rId4"/>
          <a:stretch>
            <a:fillRect/>
          </a:stretch>
        </p:blipFill>
        <p:spPr>
          <a:xfrm>
            <a:off x="8985306" y="771071"/>
            <a:ext cx="1054100" cy="4216400"/>
          </a:xfrm>
          <a:prstGeom prst="rect">
            <a:avLst/>
          </a:prstGeom>
        </p:spPr>
      </p:pic>
    </p:spTree>
    <p:extLst>
      <p:ext uri="{BB962C8B-B14F-4D97-AF65-F5344CB8AC3E}">
        <p14:creationId xmlns:p14="http://schemas.microsoft.com/office/powerpoint/2010/main" val="858113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1020" y="2103120"/>
            <a:ext cx="5219700" cy="3849624"/>
          </a:xfrm>
        </p:spPr>
        <p:txBody>
          <a:bodyPr>
            <a:normAutofit/>
          </a:bodyPr>
          <a:lstStyle/>
          <a:p>
            <a:r>
              <a:rPr lang="en-US" sz="2000" dirty="0"/>
              <a:t>Well, I left you with a hint last time: using the </a:t>
            </a:r>
            <a:r>
              <a:rPr lang="en-US" sz="2000" dirty="0" err="1"/>
              <a:t>FlatList</a:t>
            </a:r>
            <a:r>
              <a:rPr lang="en-US" sz="2000" dirty="0"/>
              <a:t> component!</a:t>
            </a:r>
          </a:p>
          <a:p>
            <a:endParaRPr lang="en-US" sz="2000" dirty="0"/>
          </a:p>
          <a:p>
            <a:r>
              <a:rPr lang="en-US" sz="2000" dirty="0"/>
              <a:t>That’s the one we used to display the list of teacher names way back when!</a:t>
            </a:r>
          </a:p>
          <a:p>
            <a:endParaRPr lang="en-US" sz="2000" dirty="0"/>
          </a:p>
          <a:p>
            <a:endParaRPr lang="en-US" sz="2000" dirty="0"/>
          </a:p>
          <a:p>
            <a:pPr marL="457200" indent="-457200">
              <a:buFont typeface="+mj-lt"/>
              <a:buAutoNum type="arabicPeriod"/>
            </a:pPr>
            <a:endParaRPr lang="en-US" sz="2000" dirty="0"/>
          </a:p>
          <a:p>
            <a:endParaRPr lang="en-US" sz="2000" dirty="0"/>
          </a:p>
        </p:txBody>
      </p:sp>
      <p:grpSp>
        <p:nvGrpSpPr>
          <p:cNvPr id="5" name="Group 4">
            <a:extLst>
              <a:ext uri="{FF2B5EF4-FFF2-40B4-BE49-F238E27FC236}">
                <a16:creationId xmlns:a16="http://schemas.microsoft.com/office/drawing/2014/main" id="{5F26633C-CE18-423B-92A3-492DEFBA6FD4}"/>
              </a:ext>
            </a:extLst>
          </p:cNvPr>
          <p:cNvGrpSpPr/>
          <p:nvPr/>
        </p:nvGrpSpPr>
        <p:grpSpPr>
          <a:xfrm>
            <a:off x="7490071" y="323926"/>
            <a:ext cx="3783588" cy="6210147"/>
            <a:chOff x="8213971" y="181723"/>
            <a:chExt cx="3783588" cy="6210147"/>
          </a:xfrm>
        </p:grpSpPr>
        <p:grpSp>
          <p:nvGrpSpPr>
            <p:cNvPr id="6" name="Group 5">
              <a:extLst>
                <a:ext uri="{FF2B5EF4-FFF2-40B4-BE49-F238E27FC236}">
                  <a16:creationId xmlns:a16="http://schemas.microsoft.com/office/drawing/2014/main" id="{4C44FE7C-B7B6-454E-BBF3-024C80668736}"/>
                </a:ext>
              </a:extLst>
            </p:cNvPr>
            <p:cNvGrpSpPr/>
            <p:nvPr/>
          </p:nvGrpSpPr>
          <p:grpSpPr>
            <a:xfrm>
              <a:off x="8213971" y="181723"/>
              <a:ext cx="3783588" cy="6210147"/>
              <a:chOff x="8150909" y="252681"/>
              <a:chExt cx="3783588" cy="6210147"/>
            </a:xfrm>
          </p:grpSpPr>
          <p:pic>
            <p:nvPicPr>
              <p:cNvPr id="16" name="Picture 4" descr="The Click To Message Feature Can Also Be Implemented - Empty Phone Frame  PNG Image | Transparent PNG Free Download on SeekPNG">
                <a:extLst>
                  <a:ext uri="{FF2B5EF4-FFF2-40B4-BE49-F238E27FC236}">
                    <a16:creationId xmlns:a16="http://schemas.microsoft.com/office/drawing/2014/main" id="{1D321306-DACD-4425-9DB8-386912A21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1F588141-3787-41B0-AFE7-44AE9AFEEB14}"/>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Color</a:t>
                </a:r>
              </a:p>
            </p:txBody>
          </p:sp>
        </p:grpSp>
        <p:sp>
          <p:nvSpPr>
            <p:cNvPr id="7" name="Rectangle 6">
              <a:extLst>
                <a:ext uri="{FF2B5EF4-FFF2-40B4-BE49-F238E27FC236}">
                  <a16:creationId xmlns:a16="http://schemas.microsoft.com/office/drawing/2014/main" id="{A77C1B9F-94EE-4620-801C-2804A1F7D81A}"/>
                </a:ext>
              </a:extLst>
            </p:cNvPr>
            <p:cNvSpPr/>
            <p:nvPr/>
          </p:nvSpPr>
          <p:spPr>
            <a:xfrm>
              <a:off x="8986345" y="2255003"/>
              <a:ext cx="669099" cy="61218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E6BE623-8868-4F47-807E-B67528531205}"/>
                </a:ext>
              </a:extLst>
            </p:cNvPr>
            <p:cNvSpPr/>
            <p:nvPr/>
          </p:nvSpPr>
          <p:spPr>
            <a:xfrm>
              <a:off x="8986345" y="3122908"/>
              <a:ext cx="669099" cy="612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827C2-F3B5-4285-BDC2-027D69F45427}"/>
                </a:ext>
              </a:extLst>
            </p:cNvPr>
            <p:cNvSpPr/>
            <p:nvPr/>
          </p:nvSpPr>
          <p:spPr>
            <a:xfrm>
              <a:off x="8986345" y="3990813"/>
              <a:ext cx="669099" cy="61218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5F1E8B-DE71-4309-A357-C7C86B7C3464}"/>
                </a:ext>
              </a:extLst>
            </p:cNvPr>
            <p:cNvSpPr/>
            <p:nvPr/>
          </p:nvSpPr>
          <p:spPr>
            <a:xfrm>
              <a:off x="8986345"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AF0F356-E0D8-4717-8706-841D9B53C2D0}"/>
                </a:ext>
              </a:extLst>
            </p:cNvPr>
            <p:cNvSpPr txBox="1"/>
            <p:nvPr/>
          </p:nvSpPr>
          <p:spPr>
            <a:xfrm>
              <a:off x="9921601" y="2368386"/>
              <a:ext cx="1203599" cy="369332"/>
            </a:xfrm>
            <a:prstGeom prst="rect">
              <a:avLst/>
            </a:prstGeom>
            <a:noFill/>
          </p:spPr>
          <p:txBody>
            <a:bodyPr wrap="none" rtlCol="0">
              <a:spAutoFit/>
            </a:bodyPr>
            <a:lstStyle/>
            <a:p>
              <a:r>
                <a:rPr lang="en-US" dirty="0" err="1"/>
                <a:t>rgb</a:t>
              </a:r>
              <a:r>
                <a:rPr lang="en-US" dirty="0"/>
                <a:t>(0,0,0)</a:t>
              </a:r>
            </a:p>
          </p:txBody>
        </p:sp>
        <p:sp>
          <p:nvSpPr>
            <p:cNvPr id="12" name="TextBox 11">
              <a:extLst>
                <a:ext uri="{FF2B5EF4-FFF2-40B4-BE49-F238E27FC236}">
                  <a16:creationId xmlns:a16="http://schemas.microsoft.com/office/drawing/2014/main" id="{5C6B9552-5F34-48C0-9BF8-833D49E9437B}"/>
                </a:ext>
              </a:extLst>
            </p:cNvPr>
            <p:cNvSpPr txBox="1"/>
            <p:nvPr/>
          </p:nvSpPr>
          <p:spPr>
            <a:xfrm>
              <a:off x="9921601" y="3244334"/>
              <a:ext cx="1203599" cy="369332"/>
            </a:xfrm>
            <a:prstGeom prst="rect">
              <a:avLst/>
            </a:prstGeom>
            <a:noFill/>
          </p:spPr>
          <p:txBody>
            <a:bodyPr wrap="none" rtlCol="0">
              <a:spAutoFit/>
            </a:bodyPr>
            <a:lstStyle/>
            <a:p>
              <a:r>
                <a:rPr lang="en-US" dirty="0" err="1"/>
                <a:t>rgb</a:t>
              </a:r>
              <a:r>
                <a:rPr lang="en-US" dirty="0"/>
                <a:t>(0,0,0)</a:t>
              </a:r>
            </a:p>
          </p:txBody>
        </p:sp>
        <p:sp>
          <p:nvSpPr>
            <p:cNvPr id="14" name="TextBox 13">
              <a:extLst>
                <a:ext uri="{FF2B5EF4-FFF2-40B4-BE49-F238E27FC236}">
                  <a16:creationId xmlns:a16="http://schemas.microsoft.com/office/drawing/2014/main" id="{07B97C90-9F86-4E0B-8994-78B9E1B30D9F}"/>
                </a:ext>
              </a:extLst>
            </p:cNvPr>
            <p:cNvSpPr txBox="1"/>
            <p:nvPr/>
          </p:nvSpPr>
          <p:spPr>
            <a:xfrm>
              <a:off x="9921600" y="4053845"/>
              <a:ext cx="1203599" cy="369332"/>
            </a:xfrm>
            <a:prstGeom prst="rect">
              <a:avLst/>
            </a:prstGeom>
            <a:noFill/>
          </p:spPr>
          <p:txBody>
            <a:bodyPr wrap="none" rtlCol="0">
              <a:spAutoFit/>
            </a:bodyPr>
            <a:lstStyle/>
            <a:p>
              <a:r>
                <a:rPr lang="en-US" dirty="0" err="1"/>
                <a:t>rgb</a:t>
              </a:r>
              <a:r>
                <a:rPr lang="en-US" dirty="0"/>
                <a:t>(0,0,0)</a:t>
              </a:r>
            </a:p>
          </p:txBody>
        </p:sp>
        <p:sp>
          <p:nvSpPr>
            <p:cNvPr id="15" name="TextBox 14">
              <a:extLst>
                <a:ext uri="{FF2B5EF4-FFF2-40B4-BE49-F238E27FC236}">
                  <a16:creationId xmlns:a16="http://schemas.microsoft.com/office/drawing/2014/main" id="{5703424A-5A85-40E3-9BD2-F7F7C2E6ADD3}"/>
                </a:ext>
              </a:extLst>
            </p:cNvPr>
            <p:cNvSpPr txBox="1"/>
            <p:nvPr/>
          </p:nvSpPr>
          <p:spPr>
            <a:xfrm>
              <a:off x="9923879" y="4929793"/>
              <a:ext cx="1203599" cy="369332"/>
            </a:xfrm>
            <a:prstGeom prst="rect">
              <a:avLst/>
            </a:prstGeom>
            <a:noFill/>
          </p:spPr>
          <p:txBody>
            <a:bodyPr wrap="none" rtlCol="0">
              <a:spAutoFit/>
            </a:bodyPr>
            <a:lstStyle/>
            <a:p>
              <a:r>
                <a:rPr lang="en-US" dirty="0" err="1"/>
                <a:t>rgb</a:t>
              </a:r>
              <a:r>
                <a:rPr lang="en-US" dirty="0"/>
                <a:t>(0,0,0)</a:t>
              </a:r>
            </a:p>
          </p:txBody>
        </p:sp>
      </p:grpSp>
    </p:spTree>
    <p:extLst>
      <p:ext uri="{BB962C8B-B14F-4D97-AF65-F5344CB8AC3E}">
        <p14:creationId xmlns:p14="http://schemas.microsoft.com/office/powerpoint/2010/main" val="29037146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3804893"/>
            <a:ext cx="8806543" cy="4369941"/>
          </a:xfrm>
        </p:spPr>
        <p:txBody>
          <a:bodyPr>
            <a:normAutofit/>
          </a:bodyPr>
          <a:lstStyle/>
          <a:p>
            <a:r>
              <a:rPr lang="en-US" sz="2000" dirty="0"/>
              <a:t>Now, I’ll be honest with you guys, I like if statements.</a:t>
            </a:r>
          </a:p>
          <a:p>
            <a:r>
              <a:rPr lang="en-US" sz="2000" dirty="0"/>
              <a:t>I have no problems adding new line with abandon!</a:t>
            </a:r>
          </a:p>
          <a:p>
            <a:r>
              <a:rPr lang="en-US" sz="2000" dirty="0"/>
              <a:t>BUT, the ternary operator exists in JavaScript, and some would argue that it would be more appropriate to use in our validation logic.</a:t>
            </a:r>
          </a:p>
          <a:p>
            <a:endParaRPr lang="en-US" sz="16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6" name="Picture 5">
            <a:extLst>
              <a:ext uri="{FF2B5EF4-FFF2-40B4-BE49-F238E27FC236}">
                <a16:creationId xmlns:a16="http://schemas.microsoft.com/office/drawing/2014/main" id="{01A06265-1A54-D240-8022-746F8EC24DF6}"/>
              </a:ext>
            </a:extLst>
          </p:cNvPr>
          <p:cNvPicPr>
            <a:picLocks noChangeAspect="1"/>
          </p:cNvPicPr>
          <p:nvPr/>
        </p:nvPicPr>
        <p:blipFill>
          <a:blip r:embed="rId4"/>
          <a:stretch>
            <a:fillRect/>
          </a:stretch>
        </p:blipFill>
        <p:spPr>
          <a:xfrm>
            <a:off x="1212850" y="188115"/>
            <a:ext cx="9766300" cy="3314700"/>
          </a:xfrm>
          <a:prstGeom prst="rect">
            <a:avLst/>
          </a:prstGeom>
        </p:spPr>
      </p:pic>
      <p:sp>
        <p:nvSpPr>
          <p:cNvPr id="7" name="TextBox 6">
            <a:extLst>
              <a:ext uri="{FF2B5EF4-FFF2-40B4-BE49-F238E27FC236}">
                <a16:creationId xmlns:a16="http://schemas.microsoft.com/office/drawing/2014/main" id="{4E646CC5-F3D2-2548-9D33-EFE9AD3FA78A}"/>
              </a:ext>
            </a:extLst>
          </p:cNvPr>
          <p:cNvSpPr txBox="1"/>
          <p:nvPr/>
        </p:nvSpPr>
        <p:spPr>
          <a:xfrm>
            <a:off x="4952999" y="3532784"/>
            <a:ext cx="2873828" cy="369332"/>
          </a:xfrm>
          <a:prstGeom prst="rect">
            <a:avLst/>
          </a:prstGeom>
          <a:noFill/>
        </p:spPr>
        <p:txBody>
          <a:bodyPr wrap="square" rtlCol="0">
            <a:spAutoFit/>
          </a:bodyPr>
          <a:lstStyle/>
          <a:p>
            <a:r>
              <a:rPr lang="en-US" i="1" dirty="0" err="1"/>
              <a:t>SquareScreen.js</a:t>
            </a:r>
            <a:endParaRPr lang="en-US" i="1" dirty="0"/>
          </a:p>
        </p:txBody>
      </p:sp>
    </p:spTree>
    <p:extLst>
      <p:ext uri="{BB962C8B-B14F-4D97-AF65-F5344CB8AC3E}">
        <p14:creationId xmlns:p14="http://schemas.microsoft.com/office/powerpoint/2010/main" val="1861837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3804893"/>
            <a:ext cx="8806543" cy="4369941"/>
          </a:xfrm>
        </p:spPr>
        <p:txBody>
          <a:bodyPr>
            <a:normAutofit/>
          </a:bodyPr>
          <a:lstStyle/>
          <a:p>
            <a:r>
              <a:rPr lang="en-US" sz="2000" dirty="0"/>
              <a:t>It’s the same as in other languages, but if you need a refresher…</a:t>
            </a:r>
          </a:p>
          <a:p>
            <a:pPr lvl="1"/>
            <a:r>
              <a:rPr lang="en-US" sz="1800" dirty="0"/>
              <a:t>The left hand side of the ‘?’ is something that evaluate to true or false.</a:t>
            </a:r>
          </a:p>
          <a:p>
            <a:pPr lvl="2"/>
            <a:r>
              <a:rPr lang="en-US" sz="1700" dirty="0"/>
              <a:t>If it evaluates to true, you do the thing to the left of the colon.</a:t>
            </a:r>
          </a:p>
          <a:p>
            <a:pPr lvl="2"/>
            <a:r>
              <a:rPr lang="en-US" sz="1700" dirty="0"/>
              <a:t>If it evaluates to false, you do the thing to the right of the colon.</a:t>
            </a:r>
          </a:p>
          <a:p>
            <a:endParaRPr lang="en-US" sz="2000" dirty="0"/>
          </a:p>
          <a:p>
            <a:r>
              <a:rPr lang="en-US" sz="2000" dirty="0"/>
              <a:t>So here: Is it out of range? Then do nothing. </a:t>
            </a:r>
            <a:r>
              <a:rPr lang="en-US" sz="2000" dirty="0" err="1"/>
              <a:t>Othewise</a:t>
            </a:r>
            <a:r>
              <a:rPr lang="en-US" sz="2000" dirty="0"/>
              <a:t>, call </a:t>
            </a:r>
            <a:r>
              <a:rPr lang="en-US" sz="2000" dirty="0" err="1"/>
              <a:t>setRed</a:t>
            </a:r>
            <a:r>
              <a:rPr lang="en-US" sz="2000" dirty="0"/>
              <a:t>.</a:t>
            </a:r>
          </a:p>
          <a:p>
            <a:endParaRPr lang="en-US" sz="16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6" name="Picture 5">
            <a:extLst>
              <a:ext uri="{FF2B5EF4-FFF2-40B4-BE49-F238E27FC236}">
                <a16:creationId xmlns:a16="http://schemas.microsoft.com/office/drawing/2014/main" id="{01A06265-1A54-D240-8022-746F8EC24DF6}"/>
              </a:ext>
            </a:extLst>
          </p:cNvPr>
          <p:cNvPicPr>
            <a:picLocks noChangeAspect="1"/>
          </p:cNvPicPr>
          <p:nvPr/>
        </p:nvPicPr>
        <p:blipFill>
          <a:blip r:embed="rId4"/>
          <a:stretch>
            <a:fillRect/>
          </a:stretch>
        </p:blipFill>
        <p:spPr>
          <a:xfrm>
            <a:off x="1212850" y="188115"/>
            <a:ext cx="9766300" cy="3314700"/>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43EDCA26-B106-C54A-BDFC-9CF64D0ABC50}"/>
                  </a:ext>
                </a:extLst>
              </p14:cNvPr>
              <p14:cNvContentPartPr/>
              <p14:nvPr/>
            </p14:nvContentPartPr>
            <p14:xfrm>
              <a:off x="2987923" y="4929711"/>
              <a:ext cx="491760" cy="360"/>
            </p14:xfrm>
          </p:contentPart>
        </mc:Choice>
        <mc:Fallback>
          <p:pic>
            <p:nvPicPr>
              <p:cNvPr id="4" name="Ink 3">
                <a:extLst>
                  <a:ext uri="{FF2B5EF4-FFF2-40B4-BE49-F238E27FC236}">
                    <a16:creationId xmlns:a16="http://schemas.microsoft.com/office/drawing/2014/main" id="{43EDCA26-B106-C54A-BDFC-9CF64D0ABC50}"/>
                  </a:ext>
                </a:extLst>
              </p:cNvPr>
              <p:cNvPicPr/>
              <p:nvPr/>
            </p:nvPicPr>
            <p:blipFill>
              <a:blip r:embed="rId6"/>
              <a:stretch>
                <a:fillRect/>
              </a:stretch>
            </p:blipFill>
            <p:spPr>
              <a:xfrm>
                <a:off x="2979283" y="4920711"/>
                <a:ext cx="509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325908FF-562D-DB4B-9FCA-22390D7B2C5A}"/>
                  </a:ext>
                </a:extLst>
              </p14:cNvPr>
              <p14:cNvContentPartPr/>
              <p14:nvPr/>
            </p14:nvContentPartPr>
            <p14:xfrm>
              <a:off x="7816963" y="2996151"/>
              <a:ext cx="471960" cy="33480"/>
            </p14:xfrm>
          </p:contentPart>
        </mc:Choice>
        <mc:Fallback>
          <p:pic>
            <p:nvPicPr>
              <p:cNvPr id="7" name="Ink 6">
                <a:extLst>
                  <a:ext uri="{FF2B5EF4-FFF2-40B4-BE49-F238E27FC236}">
                    <a16:creationId xmlns:a16="http://schemas.microsoft.com/office/drawing/2014/main" id="{325908FF-562D-DB4B-9FCA-22390D7B2C5A}"/>
                  </a:ext>
                </a:extLst>
              </p:cNvPr>
              <p:cNvPicPr/>
              <p:nvPr/>
            </p:nvPicPr>
            <p:blipFill>
              <a:blip r:embed="rId8"/>
              <a:stretch>
                <a:fillRect/>
              </a:stretch>
            </p:blipFill>
            <p:spPr>
              <a:xfrm>
                <a:off x="7807963" y="2987151"/>
                <a:ext cx="4896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AA372682-AF36-D841-BBA0-992B3FE84AC7}"/>
                  </a:ext>
                </a:extLst>
              </p14:cNvPr>
              <p14:cNvContentPartPr/>
              <p14:nvPr/>
            </p14:nvContentPartPr>
            <p14:xfrm>
              <a:off x="3055603" y="5304471"/>
              <a:ext cx="437040" cy="360"/>
            </p14:xfrm>
          </p:contentPart>
        </mc:Choice>
        <mc:Fallback>
          <p:pic>
            <p:nvPicPr>
              <p:cNvPr id="8" name="Ink 7">
                <a:extLst>
                  <a:ext uri="{FF2B5EF4-FFF2-40B4-BE49-F238E27FC236}">
                    <a16:creationId xmlns:a16="http://schemas.microsoft.com/office/drawing/2014/main" id="{AA372682-AF36-D841-BBA0-992B3FE84AC7}"/>
                  </a:ext>
                </a:extLst>
              </p:cNvPr>
              <p:cNvPicPr/>
              <p:nvPr/>
            </p:nvPicPr>
            <p:blipFill>
              <a:blip r:embed="rId10"/>
              <a:stretch>
                <a:fillRect/>
              </a:stretch>
            </p:blipFill>
            <p:spPr>
              <a:xfrm>
                <a:off x="3037963" y="5286471"/>
                <a:ext cx="4726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8E66AD71-9257-5744-A864-03FD10EF9EA6}"/>
                  </a:ext>
                </a:extLst>
              </p14:cNvPr>
              <p14:cNvContentPartPr/>
              <p14:nvPr/>
            </p14:nvContentPartPr>
            <p14:xfrm>
              <a:off x="8672683" y="2987511"/>
              <a:ext cx="2022120" cy="38880"/>
            </p14:xfrm>
          </p:contentPart>
        </mc:Choice>
        <mc:Fallback>
          <p:pic>
            <p:nvPicPr>
              <p:cNvPr id="9" name="Ink 8">
                <a:extLst>
                  <a:ext uri="{FF2B5EF4-FFF2-40B4-BE49-F238E27FC236}">
                    <a16:creationId xmlns:a16="http://schemas.microsoft.com/office/drawing/2014/main" id="{8E66AD71-9257-5744-A864-03FD10EF9EA6}"/>
                  </a:ext>
                </a:extLst>
              </p:cNvPr>
              <p:cNvPicPr/>
              <p:nvPr/>
            </p:nvPicPr>
            <p:blipFill>
              <a:blip r:embed="rId12"/>
              <a:stretch>
                <a:fillRect/>
              </a:stretch>
            </p:blipFill>
            <p:spPr>
              <a:xfrm>
                <a:off x="8655043" y="2969871"/>
                <a:ext cx="20577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51294D0A-194B-424E-AE3C-0CF0D008C23B}"/>
                  </a:ext>
                </a:extLst>
              </p14:cNvPr>
              <p14:cNvContentPartPr/>
              <p14:nvPr/>
            </p14:nvContentPartPr>
            <p14:xfrm>
              <a:off x="1300603" y="4590591"/>
              <a:ext cx="2579760" cy="25200"/>
            </p14:xfrm>
          </p:contentPart>
        </mc:Choice>
        <mc:Fallback>
          <p:pic>
            <p:nvPicPr>
              <p:cNvPr id="10" name="Ink 9">
                <a:extLst>
                  <a:ext uri="{FF2B5EF4-FFF2-40B4-BE49-F238E27FC236}">
                    <a16:creationId xmlns:a16="http://schemas.microsoft.com/office/drawing/2014/main" id="{51294D0A-194B-424E-AE3C-0CF0D008C23B}"/>
                  </a:ext>
                </a:extLst>
              </p:cNvPr>
              <p:cNvPicPr/>
              <p:nvPr/>
            </p:nvPicPr>
            <p:blipFill>
              <a:blip r:embed="rId14"/>
              <a:stretch>
                <a:fillRect/>
              </a:stretch>
            </p:blipFill>
            <p:spPr>
              <a:xfrm>
                <a:off x="1264603" y="4554951"/>
                <a:ext cx="26514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2E2B95F4-BD21-4A48-9320-A79B113D2665}"/>
                  </a:ext>
                </a:extLst>
              </p14:cNvPr>
              <p14:cNvContentPartPr/>
              <p14:nvPr/>
            </p14:nvContentPartPr>
            <p14:xfrm>
              <a:off x="3331003" y="3040071"/>
              <a:ext cx="4140720" cy="141840"/>
            </p14:xfrm>
          </p:contentPart>
        </mc:Choice>
        <mc:Fallback>
          <p:pic>
            <p:nvPicPr>
              <p:cNvPr id="11" name="Ink 10">
                <a:extLst>
                  <a:ext uri="{FF2B5EF4-FFF2-40B4-BE49-F238E27FC236}">
                    <a16:creationId xmlns:a16="http://schemas.microsoft.com/office/drawing/2014/main" id="{2E2B95F4-BD21-4A48-9320-A79B113D2665}"/>
                  </a:ext>
                </a:extLst>
              </p:cNvPr>
              <p:cNvPicPr/>
              <p:nvPr/>
            </p:nvPicPr>
            <p:blipFill>
              <a:blip r:embed="rId16"/>
              <a:stretch>
                <a:fillRect/>
              </a:stretch>
            </p:blipFill>
            <p:spPr>
              <a:xfrm>
                <a:off x="3295363" y="3004071"/>
                <a:ext cx="4212360" cy="213480"/>
              </a:xfrm>
              <a:prstGeom prst="rect">
                <a:avLst/>
              </a:prstGeom>
            </p:spPr>
          </p:pic>
        </mc:Fallback>
      </mc:AlternateContent>
      <p:sp>
        <p:nvSpPr>
          <p:cNvPr id="12" name="TextBox 11">
            <a:extLst>
              <a:ext uri="{FF2B5EF4-FFF2-40B4-BE49-F238E27FC236}">
                <a16:creationId xmlns:a16="http://schemas.microsoft.com/office/drawing/2014/main" id="{B6163C37-0DE8-B844-BCA9-9EAF8E3142D5}"/>
              </a:ext>
            </a:extLst>
          </p:cNvPr>
          <p:cNvSpPr txBox="1"/>
          <p:nvPr/>
        </p:nvSpPr>
        <p:spPr>
          <a:xfrm>
            <a:off x="5118554" y="3502815"/>
            <a:ext cx="2873828" cy="369332"/>
          </a:xfrm>
          <a:prstGeom prst="rect">
            <a:avLst/>
          </a:prstGeom>
          <a:noFill/>
        </p:spPr>
        <p:txBody>
          <a:bodyPr wrap="square" rtlCol="0">
            <a:spAutoFit/>
          </a:bodyPr>
          <a:lstStyle/>
          <a:p>
            <a:r>
              <a:rPr lang="en-US" i="1" dirty="0" err="1"/>
              <a:t>SquareScreen.js</a:t>
            </a:r>
            <a:endParaRPr lang="en-US" i="1" dirty="0"/>
          </a:p>
        </p:txBody>
      </p:sp>
    </p:spTree>
    <p:extLst>
      <p:ext uri="{BB962C8B-B14F-4D97-AF65-F5344CB8AC3E}">
        <p14:creationId xmlns:p14="http://schemas.microsoft.com/office/powerpoint/2010/main" val="1809008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3804893"/>
            <a:ext cx="10575472" cy="4369941"/>
          </a:xfrm>
        </p:spPr>
        <p:txBody>
          <a:bodyPr>
            <a:normAutofit/>
          </a:bodyPr>
          <a:lstStyle/>
          <a:p>
            <a:r>
              <a:rPr lang="en-US" sz="2000" dirty="0"/>
              <a:t>Regardless of the technique you use, we’re now ready to handle the other color cases.</a:t>
            </a:r>
          </a:p>
          <a:p>
            <a:endParaRPr lang="en-US" sz="2000" dirty="0"/>
          </a:p>
          <a:p>
            <a:r>
              <a:rPr lang="en-US" sz="2000" dirty="0"/>
              <a:t>Make sure you update both the variable names and the setter function name for each case!</a:t>
            </a:r>
          </a:p>
          <a:p>
            <a:pPr lvl="1"/>
            <a:r>
              <a:rPr lang="en-US" sz="1800" dirty="0"/>
              <a:t>It’ll be four changes on each line </a:t>
            </a:r>
            <a:r>
              <a:rPr lang="en-US" sz="1800" dirty="0">
                <a:sym typeface="Wingdings" pitchFamily="2" charset="2"/>
              </a:rPr>
              <a:t></a:t>
            </a:r>
            <a:endParaRPr lang="en-US" sz="1800" dirty="0"/>
          </a:p>
          <a:p>
            <a:endParaRPr lang="en-US" sz="16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13" name="Picture 12">
            <a:extLst>
              <a:ext uri="{FF2B5EF4-FFF2-40B4-BE49-F238E27FC236}">
                <a16:creationId xmlns:a16="http://schemas.microsoft.com/office/drawing/2014/main" id="{FE877506-ACAA-C942-9916-0B65BCE274D8}"/>
              </a:ext>
            </a:extLst>
          </p:cNvPr>
          <p:cNvPicPr>
            <a:picLocks noChangeAspect="1"/>
          </p:cNvPicPr>
          <p:nvPr/>
        </p:nvPicPr>
        <p:blipFill>
          <a:blip r:embed="rId4"/>
          <a:stretch>
            <a:fillRect/>
          </a:stretch>
        </p:blipFill>
        <p:spPr>
          <a:xfrm>
            <a:off x="831850" y="718794"/>
            <a:ext cx="10528300" cy="2590800"/>
          </a:xfrm>
          <a:prstGeom prst="rect">
            <a:avLst/>
          </a:prstGeom>
        </p:spPr>
      </p:pic>
      <p:sp>
        <p:nvSpPr>
          <p:cNvPr id="14" name="TextBox 13">
            <a:extLst>
              <a:ext uri="{FF2B5EF4-FFF2-40B4-BE49-F238E27FC236}">
                <a16:creationId xmlns:a16="http://schemas.microsoft.com/office/drawing/2014/main" id="{F51D44BE-5C2C-5D48-8557-8B6AB48DFC4A}"/>
              </a:ext>
            </a:extLst>
          </p:cNvPr>
          <p:cNvSpPr txBox="1"/>
          <p:nvPr/>
        </p:nvSpPr>
        <p:spPr>
          <a:xfrm>
            <a:off x="5078803" y="3309594"/>
            <a:ext cx="2873828" cy="369332"/>
          </a:xfrm>
          <a:prstGeom prst="rect">
            <a:avLst/>
          </a:prstGeom>
          <a:noFill/>
        </p:spPr>
        <p:txBody>
          <a:bodyPr wrap="square" rtlCol="0">
            <a:spAutoFit/>
          </a:bodyPr>
          <a:lstStyle/>
          <a:p>
            <a:r>
              <a:rPr lang="en-US" i="1" dirty="0" err="1"/>
              <a:t>SquareScreen.js</a:t>
            </a:r>
            <a:endParaRPr lang="en-US" i="1" dirty="0"/>
          </a:p>
        </p:txBody>
      </p:sp>
    </p:spTree>
    <p:extLst>
      <p:ext uri="{BB962C8B-B14F-4D97-AF65-F5344CB8AC3E}">
        <p14:creationId xmlns:p14="http://schemas.microsoft.com/office/powerpoint/2010/main" val="133713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3804893"/>
            <a:ext cx="10575472" cy="4369941"/>
          </a:xfrm>
        </p:spPr>
        <p:txBody>
          <a:bodyPr>
            <a:normAutofit/>
          </a:bodyPr>
          <a:lstStyle/>
          <a:p>
            <a:r>
              <a:rPr lang="en-US" sz="2000" dirty="0"/>
              <a:t>And don’t forget to change your callback functions for green and blue to make use of our new </a:t>
            </a:r>
            <a:r>
              <a:rPr lang="en-US" sz="2000" dirty="0" err="1"/>
              <a:t>setColor</a:t>
            </a:r>
            <a:r>
              <a:rPr lang="en-US" sz="2000" dirty="0"/>
              <a:t> function as well!</a:t>
            </a:r>
            <a:endParaRPr lang="en-US" sz="1800" dirty="0"/>
          </a:p>
          <a:p>
            <a:endParaRPr lang="en-US" sz="16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pic>
        <p:nvPicPr>
          <p:cNvPr id="4" name="Picture 3">
            <a:extLst>
              <a:ext uri="{FF2B5EF4-FFF2-40B4-BE49-F238E27FC236}">
                <a16:creationId xmlns:a16="http://schemas.microsoft.com/office/drawing/2014/main" id="{5F8F7509-73DB-684E-BCD0-C81B5FDB790A}"/>
              </a:ext>
            </a:extLst>
          </p:cNvPr>
          <p:cNvPicPr>
            <a:picLocks noChangeAspect="1"/>
          </p:cNvPicPr>
          <p:nvPr/>
        </p:nvPicPr>
        <p:blipFill>
          <a:blip r:embed="rId4"/>
          <a:stretch>
            <a:fillRect/>
          </a:stretch>
        </p:blipFill>
        <p:spPr>
          <a:xfrm>
            <a:off x="1003300" y="642594"/>
            <a:ext cx="10185400" cy="1981200"/>
          </a:xfrm>
          <a:prstGeom prst="rect">
            <a:avLst/>
          </a:prstGeom>
        </p:spPr>
      </p:pic>
      <p:sp>
        <p:nvSpPr>
          <p:cNvPr id="7" name="TextBox 6">
            <a:extLst>
              <a:ext uri="{FF2B5EF4-FFF2-40B4-BE49-F238E27FC236}">
                <a16:creationId xmlns:a16="http://schemas.microsoft.com/office/drawing/2014/main" id="{2298A86C-3442-134D-8891-53E737795A75}"/>
              </a:ext>
            </a:extLst>
          </p:cNvPr>
          <p:cNvSpPr txBox="1"/>
          <p:nvPr/>
        </p:nvSpPr>
        <p:spPr>
          <a:xfrm>
            <a:off x="4800717" y="2623794"/>
            <a:ext cx="2873828" cy="369332"/>
          </a:xfrm>
          <a:prstGeom prst="rect">
            <a:avLst/>
          </a:prstGeom>
          <a:noFill/>
        </p:spPr>
        <p:txBody>
          <a:bodyPr wrap="square" rtlCol="0">
            <a:spAutoFit/>
          </a:bodyPr>
          <a:lstStyle/>
          <a:p>
            <a:r>
              <a:rPr lang="en-US" i="1" dirty="0" err="1"/>
              <a:t>SquareScreen.js</a:t>
            </a:r>
            <a:endParaRPr lang="en-US" i="1" dirty="0"/>
          </a:p>
        </p:txBody>
      </p:sp>
    </p:spTree>
    <p:extLst>
      <p:ext uri="{BB962C8B-B14F-4D97-AF65-F5344CB8AC3E}">
        <p14:creationId xmlns:p14="http://schemas.microsoft.com/office/powerpoint/2010/main" val="4092639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10575472" cy="4369941"/>
          </a:xfrm>
        </p:spPr>
        <p:txBody>
          <a:bodyPr>
            <a:normAutofit/>
          </a:bodyPr>
          <a:lstStyle/>
          <a:p>
            <a:r>
              <a:rPr lang="en-US" sz="2000" dirty="0"/>
              <a:t>And… that’s kind of it for today!</a:t>
            </a:r>
          </a:p>
          <a:p>
            <a:r>
              <a:rPr lang="en-US" sz="2000" dirty="0"/>
              <a:t>Today was less about learning new react native things, and was instead a nice reminder of various good software engineering practices!</a:t>
            </a:r>
            <a:endParaRPr lang="en-US" sz="1800" dirty="0"/>
          </a:p>
          <a:p>
            <a:endParaRPr lang="en-US" sz="16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spTree>
    <p:extLst>
      <p:ext uri="{BB962C8B-B14F-4D97-AF65-F5344CB8AC3E}">
        <p14:creationId xmlns:p14="http://schemas.microsoft.com/office/powerpoint/2010/main" val="1670672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10575472" cy="4369941"/>
          </a:xfrm>
        </p:spPr>
        <p:txBody>
          <a:bodyPr>
            <a:normAutofit/>
          </a:bodyPr>
          <a:lstStyle/>
          <a:p>
            <a:r>
              <a:rPr lang="en-US" sz="2000" dirty="0"/>
              <a:t>And… that’s kind of it for today!</a:t>
            </a:r>
          </a:p>
          <a:p>
            <a:r>
              <a:rPr lang="en-US" sz="2000" dirty="0"/>
              <a:t>Today was less about learning new react native things, and was instead a nice reminder of various good software engineering practices!</a:t>
            </a:r>
          </a:p>
          <a:p>
            <a:endParaRPr lang="en-US" sz="1800" dirty="0"/>
          </a:p>
          <a:p>
            <a:r>
              <a:rPr lang="en-US" sz="1800" dirty="0"/>
              <a:t>We learned about the importance of utilizing the setter function that </a:t>
            </a:r>
            <a:r>
              <a:rPr lang="en-US" sz="1800" dirty="0" err="1"/>
              <a:t>useState</a:t>
            </a:r>
            <a:r>
              <a:rPr lang="en-US" sz="1800" dirty="0"/>
              <a:t> returns inside of callback functions that get passed down to child components via props!</a:t>
            </a:r>
          </a:p>
          <a:p>
            <a:pPr lvl="1"/>
            <a:r>
              <a:rPr lang="en-US" sz="1400" dirty="0"/>
              <a:t>That’s a mouthful!</a:t>
            </a:r>
          </a:p>
          <a:p>
            <a:pPr lvl="1"/>
            <a:r>
              <a:rPr lang="en-US" sz="1400" dirty="0"/>
              <a:t>And a react native thing.</a:t>
            </a:r>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spTree>
    <p:extLst>
      <p:ext uri="{BB962C8B-B14F-4D97-AF65-F5344CB8AC3E}">
        <p14:creationId xmlns:p14="http://schemas.microsoft.com/office/powerpoint/2010/main" val="4287083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10575472" cy="4369941"/>
          </a:xfrm>
        </p:spPr>
        <p:txBody>
          <a:bodyPr>
            <a:normAutofit/>
          </a:bodyPr>
          <a:lstStyle/>
          <a:p>
            <a:r>
              <a:rPr lang="en-US" sz="2000" dirty="0"/>
              <a:t>But we also saw examples of separating out our validation logic from our render logic!</a:t>
            </a:r>
          </a:p>
          <a:p>
            <a:r>
              <a:rPr lang="en-US" sz="2000" dirty="0"/>
              <a:t>And avoiding using magic numbers!</a:t>
            </a:r>
          </a:p>
          <a:p>
            <a:r>
              <a:rPr lang="en-US" sz="2000" dirty="0"/>
              <a:t>And using the ternary operator!</a:t>
            </a:r>
          </a:p>
          <a:p>
            <a:endParaRPr lang="en-US" sz="2000" dirty="0"/>
          </a:p>
          <a:p>
            <a:r>
              <a:rPr lang="en-US" sz="2000" dirty="0"/>
              <a:t>Our code is now pretty to look at, and most importantly, easier to change!</a:t>
            </a:r>
            <a:endParaRPr lang="en-US" sz="1400" dirty="0"/>
          </a:p>
          <a:p>
            <a:endParaRPr lang="en-US" sz="20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spTree>
    <p:extLst>
      <p:ext uri="{BB962C8B-B14F-4D97-AF65-F5344CB8AC3E}">
        <p14:creationId xmlns:p14="http://schemas.microsoft.com/office/powerpoint/2010/main" val="3097674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r>
              <a:rPr lang="en-US" sz="3600" dirty="0"/>
              <a:t>State and Props: Color Adjuster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9728" y="1845465"/>
            <a:ext cx="10575472" cy="4369941"/>
          </a:xfrm>
        </p:spPr>
        <p:txBody>
          <a:bodyPr>
            <a:normAutofit/>
          </a:bodyPr>
          <a:lstStyle/>
          <a:p>
            <a:r>
              <a:rPr lang="en-US" sz="2000" dirty="0"/>
              <a:t>That said, we can in theory make it *even better!*</a:t>
            </a:r>
          </a:p>
          <a:p>
            <a:endParaRPr lang="en-US" sz="2000" dirty="0"/>
          </a:p>
          <a:p>
            <a:r>
              <a:rPr lang="en-US" sz="2000" dirty="0"/>
              <a:t>And we’ll do so by introducing ”reducers” – our second hook!</a:t>
            </a:r>
          </a:p>
          <a:p>
            <a:endParaRPr lang="en-US" sz="2000" dirty="0"/>
          </a:p>
          <a:p>
            <a:r>
              <a:rPr lang="en-US" sz="2000" dirty="0"/>
              <a:t>See you all for part 3!</a:t>
            </a:r>
          </a:p>
          <a:p>
            <a:endParaRPr lang="en-US" sz="20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25CFF83-2E4C-CC4F-9F0B-3B1928C715AA}"/>
                  </a:ext>
                </a:extLst>
              </p14:cNvPr>
              <p14:cNvContentPartPr/>
              <p14:nvPr/>
            </p14:nvContentPartPr>
            <p14:xfrm>
              <a:off x="5078803" y="1197591"/>
              <a:ext cx="948600" cy="18000"/>
            </p14:xfrm>
          </p:contentPart>
        </mc:Choice>
        <mc:Fallback>
          <p:pic>
            <p:nvPicPr>
              <p:cNvPr id="5" name="Ink 4">
                <a:extLst>
                  <a:ext uri="{FF2B5EF4-FFF2-40B4-BE49-F238E27FC236}">
                    <a16:creationId xmlns:a16="http://schemas.microsoft.com/office/drawing/2014/main" id="{825CFF83-2E4C-CC4F-9F0B-3B1928C715AA}"/>
                  </a:ext>
                </a:extLst>
              </p:cNvPr>
              <p:cNvPicPr/>
              <p:nvPr/>
            </p:nvPicPr>
            <p:blipFill>
              <a:blip r:embed="rId3"/>
              <a:stretch>
                <a:fillRect/>
              </a:stretch>
            </p:blipFill>
            <p:spPr>
              <a:xfrm>
                <a:off x="5069803" y="1188407"/>
                <a:ext cx="966240" cy="36000"/>
              </a:xfrm>
              <a:prstGeom prst="rect">
                <a:avLst/>
              </a:prstGeom>
            </p:spPr>
          </p:pic>
        </mc:Fallback>
      </mc:AlternateContent>
    </p:spTree>
    <p:extLst>
      <p:ext uri="{BB962C8B-B14F-4D97-AF65-F5344CB8AC3E}">
        <p14:creationId xmlns:p14="http://schemas.microsoft.com/office/powerpoint/2010/main" val="1438637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1020" y="2103120"/>
            <a:ext cx="5219700" cy="3849624"/>
          </a:xfrm>
        </p:spPr>
        <p:txBody>
          <a:bodyPr>
            <a:normAutofit fontScale="92500" lnSpcReduction="10000"/>
          </a:bodyPr>
          <a:lstStyle/>
          <a:p>
            <a:r>
              <a:rPr lang="en-US" sz="2000" dirty="0"/>
              <a:t>I know it’s been a bit since we’ve touched </a:t>
            </a:r>
            <a:r>
              <a:rPr lang="en-US" sz="2000" dirty="0" err="1"/>
              <a:t>FlatList</a:t>
            </a:r>
            <a:r>
              <a:rPr lang="en-US" sz="2000" dirty="0"/>
              <a:t>, so let’s take a look at what we’ve got here!</a:t>
            </a:r>
          </a:p>
          <a:p>
            <a:endParaRPr lang="en-US" sz="2000" dirty="0"/>
          </a:p>
          <a:p>
            <a:r>
              <a:rPr lang="en-US" sz="2000" dirty="0"/>
              <a:t>We recall that there is the data prop!</a:t>
            </a:r>
          </a:p>
          <a:p>
            <a:endParaRPr lang="en-US" sz="2000" dirty="0"/>
          </a:p>
          <a:p>
            <a:r>
              <a:rPr lang="en-US" sz="2000" dirty="0"/>
              <a:t>This is where we specify the array that has the data that we want to use for our list.</a:t>
            </a:r>
          </a:p>
          <a:p>
            <a:pPr lvl="1"/>
            <a:r>
              <a:rPr lang="en-US" sz="1800" dirty="0"/>
              <a:t>we’ll use the colors we worked so hard to generate here!</a:t>
            </a:r>
          </a:p>
          <a:p>
            <a:endParaRPr lang="en-US" sz="2000" dirty="0"/>
          </a:p>
          <a:p>
            <a:endParaRPr lang="en-US" sz="2000" dirty="0"/>
          </a:p>
          <a:p>
            <a:pPr marL="457200" indent="-457200">
              <a:buFont typeface="+mj-lt"/>
              <a:buAutoNum type="arabicPeriod"/>
            </a:pPr>
            <a:endParaRPr lang="en-US" sz="2000" dirty="0"/>
          </a:p>
          <a:p>
            <a:endParaRPr lang="en-US" sz="2000" dirty="0"/>
          </a:p>
        </p:txBody>
      </p:sp>
      <p:pic>
        <p:nvPicPr>
          <p:cNvPr id="13" name="Picture 12" descr="Text&#10;&#10;Description automatically generated">
            <a:extLst>
              <a:ext uri="{FF2B5EF4-FFF2-40B4-BE49-F238E27FC236}">
                <a16:creationId xmlns:a16="http://schemas.microsoft.com/office/drawing/2014/main" id="{AF8A0CCB-4EA4-453A-9011-279F7B5699E0}"/>
              </a:ext>
            </a:extLst>
          </p:cNvPr>
          <p:cNvPicPr>
            <a:picLocks noChangeAspect="1"/>
          </p:cNvPicPr>
          <p:nvPr/>
        </p:nvPicPr>
        <p:blipFill>
          <a:blip r:embed="rId2"/>
          <a:stretch>
            <a:fillRect/>
          </a:stretch>
        </p:blipFill>
        <p:spPr>
          <a:xfrm>
            <a:off x="6318758" y="2014194"/>
            <a:ext cx="4934204" cy="2609984"/>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80E77906-3D6B-444B-80B5-4265F6283041}"/>
                  </a:ext>
                </a:extLst>
              </p14:cNvPr>
              <p14:cNvContentPartPr/>
              <p14:nvPr/>
            </p14:nvContentPartPr>
            <p14:xfrm>
              <a:off x="2693792" y="3935364"/>
              <a:ext cx="1979280" cy="54000"/>
            </p14:xfrm>
          </p:contentPart>
        </mc:Choice>
        <mc:Fallback xmlns="">
          <p:pic>
            <p:nvPicPr>
              <p:cNvPr id="18" name="Ink 17">
                <a:extLst>
                  <a:ext uri="{FF2B5EF4-FFF2-40B4-BE49-F238E27FC236}">
                    <a16:creationId xmlns:a16="http://schemas.microsoft.com/office/drawing/2014/main" id="{80E77906-3D6B-444B-80B5-4265F6283041}"/>
                  </a:ext>
                </a:extLst>
              </p:cNvPr>
              <p:cNvPicPr/>
              <p:nvPr/>
            </p:nvPicPr>
            <p:blipFill>
              <a:blip r:embed="rId4"/>
              <a:stretch>
                <a:fillRect/>
              </a:stretch>
            </p:blipFill>
            <p:spPr>
              <a:xfrm>
                <a:off x="2684792" y="3926364"/>
                <a:ext cx="19969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D9DDEE3C-2BB3-4B09-82F8-82F7078C3462}"/>
                  </a:ext>
                </a:extLst>
              </p14:cNvPr>
              <p14:cNvContentPartPr/>
              <p14:nvPr/>
            </p14:nvContentPartPr>
            <p14:xfrm>
              <a:off x="4349432" y="3694164"/>
              <a:ext cx="4641840" cy="451800"/>
            </p14:xfrm>
          </p:contentPart>
        </mc:Choice>
        <mc:Fallback xmlns="">
          <p:pic>
            <p:nvPicPr>
              <p:cNvPr id="19" name="Ink 18">
                <a:extLst>
                  <a:ext uri="{FF2B5EF4-FFF2-40B4-BE49-F238E27FC236}">
                    <a16:creationId xmlns:a16="http://schemas.microsoft.com/office/drawing/2014/main" id="{D9DDEE3C-2BB3-4B09-82F8-82F7078C3462}"/>
                  </a:ext>
                </a:extLst>
              </p:cNvPr>
              <p:cNvPicPr/>
              <p:nvPr/>
            </p:nvPicPr>
            <p:blipFill>
              <a:blip r:embed="rId6"/>
              <a:stretch>
                <a:fillRect/>
              </a:stretch>
            </p:blipFill>
            <p:spPr>
              <a:xfrm>
                <a:off x="4340432" y="3685164"/>
                <a:ext cx="4659480" cy="469440"/>
              </a:xfrm>
              <a:prstGeom prst="rect">
                <a:avLst/>
              </a:prstGeom>
            </p:spPr>
          </p:pic>
        </mc:Fallback>
      </mc:AlternateContent>
      <p:sp>
        <p:nvSpPr>
          <p:cNvPr id="4" name="TextBox 3">
            <a:extLst>
              <a:ext uri="{FF2B5EF4-FFF2-40B4-BE49-F238E27FC236}">
                <a16:creationId xmlns:a16="http://schemas.microsoft.com/office/drawing/2014/main" id="{2E3EA5E7-9801-234B-A873-3629D317DC1E}"/>
              </a:ext>
            </a:extLst>
          </p:cNvPr>
          <p:cNvSpPr txBox="1"/>
          <p:nvPr/>
        </p:nvSpPr>
        <p:spPr>
          <a:xfrm>
            <a:off x="7772400" y="4624178"/>
            <a:ext cx="2873828" cy="369332"/>
          </a:xfrm>
          <a:prstGeom prst="rect">
            <a:avLst/>
          </a:prstGeom>
          <a:noFill/>
        </p:spPr>
        <p:txBody>
          <a:bodyPr wrap="square" rtlCol="0">
            <a:spAutoFit/>
          </a:bodyPr>
          <a:lstStyle/>
          <a:p>
            <a:r>
              <a:rPr lang="en-US" i="1" dirty="0" err="1"/>
              <a:t>ColorScreen.js</a:t>
            </a:r>
            <a:endParaRPr lang="en-US" i="1" dirty="0"/>
          </a:p>
        </p:txBody>
      </p:sp>
    </p:spTree>
    <p:extLst>
      <p:ext uri="{BB962C8B-B14F-4D97-AF65-F5344CB8AC3E}">
        <p14:creationId xmlns:p14="http://schemas.microsoft.com/office/powerpoint/2010/main" val="3860194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sz="3600" dirty="0"/>
              <a:t>Finishing the Color App</a:t>
            </a:r>
            <a:br>
              <a:rPr lang="en-US" sz="3600" dirty="0"/>
            </a:br>
            <a:endParaRPr lang="en-US" dirty="0"/>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541020" y="2103120"/>
            <a:ext cx="5093661" cy="3849624"/>
          </a:xfrm>
        </p:spPr>
        <p:txBody>
          <a:bodyPr>
            <a:normAutofit/>
          </a:bodyPr>
          <a:lstStyle/>
          <a:p>
            <a:r>
              <a:rPr lang="en-US" sz="2000" dirty="0"/>
              <a:t>There is also the </a:t>
            </a:r>
            <a:r>
              <a:rPr lang="en-US" sz="2000" dirty="0" err="1"/>
              <a:t>renderItem</a:t>
            </a:r>
            <a:r>
              <a:rPr lang="en-US" sz="2000" dirty="0"/>
              <a:t> prop.</a:t>
            </a:r>
          </a:p>
          <a:p>
            <a:endParaRPr lang="en-US" sz="2000" dirty="0"/>
          </a:p>
          <a:p>
            <a:r>
              <a:rPr lang="en-US" sz="2000" dirty="0"/>
              <a:t>This is a function that let’s us specify how we want each item in our list to be displayed.</a:t>
            </a:r>
          </a:p>
          <a:p>
            <a:endParaRPr lang="en-US" sz="2000" dirty="0"/>
          </a:p>
          <a:p>
            <a:r>
              <a:rPr lang="en-US" sz="2000" dirty="0"/>
              <a:t>We still need to specify the parameter and the function body.</a:t>
            </a:r>
            <a:endParaRPr lang="en-US" sz="1800" dirty="0"/>
          </a:p>
          <a:p>
            <a:endParaRPr lang="en-US" sz="2000" dirty="0"/>
          </a:p>
          <a:p>
            <a:endParaRPr lang="en-US" sz="2000" dirty="0"/>
          </a:p>
          <a:p>
            <a:pPr marL="457200" indent="-457200">
              <a:buFont typeface="+mj-lt"/>
              <a:buAutoNum type="arabicPeriod"/>
            </a:pPr>
            <a:endParaRPr lang="en-US" sz="2000" dirty="0"/>
          </a:p>
          <a:p>
            <a:endParaRPr lang="en-US" sz="2000" dirty="0"/>
          </a:p>
        </p:txBody>
      </p:sp>
      <p:pic>
        <p:nvPicPr>
          <p:cNvPr id="5" name="Picture 4" descr="A screenshot of a computer&#10;&#10;Description automatically generated with medium confidence">
            <a:extLst>
              <a:ext uri="{FF2B5EF4-FFF2-40B4-BE49-F238E27FC236}">
                <a16:creationId xmlns:a16="http://schemas.microsoft.com/office/drawing/2014/main" id="{02F0DDE5-6D88-404A-9F8C-5EDD3F283926}"/>
              </a:ext>
            </a:extLst>
          </p:cNvPr>
          <p:cNvPicPr>
            <a:picLocks noChangeAspect="1"/>
          </p:cNvPicPr>
          <p:nvPr/>
        </p:nvPicPr>
        <p:blipFill>
          <a:blip r:embed="rId2"/>
          <a:stretch>
            <a:fillRect/>
          </a:stretch>
        </p:blipFill>
        <p:spPr>
          <a:xfrm>
            <a:off x="5873081" y="1646461"/>
            <a:ext cx="5969307" cy="297195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63ED924-1976-43BA-96F8-B963D4A4347C}"/>
                  </a:ext>
                </a:extLst>
              </p14:cNvPr>
              <p14:cNvContentPartPr/>
              <p14:nvPr/>
            </p14:nvContentPartPr>
            <p14:xfrm>
              <a:off x="2958752" y="2472324"/>
              <a:ext cx="1502280" cy="50040"/>
            </p14:xfrm>
          </p:contentPart>
        </mc:Choice>
        <mc:Fallback xmlns="">
          <p:pic>
            <p:nvPicPr>
              <p:cNvPr id="6" name="Ink 5">
                <a:extLst>
                  <a:ext uri="{FF2B5EF4-FFF2-40B4-BE49-F238E27FC236}">
                    <a16:creationId xmlns:a16="http://schemas.microsoft.com/office/drawing/2014/main" id="{463ED924-1976-43BA-96F8-B963D4A4347C}"/>
                  </a:ext>
                </a:extLst>
              </p:cNvPr>
              <p:cNvPicPr/>
              <p:nvPr/>
            </p:nvPicPr>
            <p:blipFill>
              <a:blip r:embed="rId4"/>
              <a:stretch>
                <a:fillRect/>
              </a:stretch>
            </p:blipFill>
            <p:spPr>
              <a:xfrm>
                <a:off x="2950112" y="2463684"/>
                <a:ext cx="15199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C49FBBA-CA2B-4EEE-BD36-FD36022E621D}"/>
                  </a:ext>
                </a:extLst>
              </p14:cNvPr>
              <p14:cNvContentPartPr/>
              <p14:nvPr/>
            </p14:nvContentPartPr>
            <p14:xfrm>
              <a:off x="4075832" y="2538924"/>
              <a:ext cx="7553520" cy="1799280"/>
            </p14:xfrm>
          </p:contentPart>
        </mc:Choice>
        <mc:Fallback xmlns="">
          <p:pic>
            <p:nvPicPr>
              <p:cNvPr id="7" name="Ink 6">
                <a:extLst>
                  <a:ext uri="{FF2B5EF4-FFF2-40B4-BE49-F238E27FC236}">
                    <a16:creationId xmlns:a16="http://schemas.microsoft.com/office/drawing/2014/main" id="{2C49FBBA-CA2B-4EEE-BD36-FD36022E621D}"/>
                  </a:ext>
                </a:extLst>
              </p:cNvPr>
              <p:cNvPicPr/>
              <p:nvPr/>
            </p:nvPicPr>
            <p:blipFill>
              <a:blip r:embed="rId6"/>
              <a:stretch>
                <a:fillRect/>
              </a:stretch>
            </p:blipFill>
            <p:spPr>
              <a:xfrm>
                <a:off x="4067192" y="2529924"/>
                <a:ext cx="7571160" cy="1816920"/>
              </a:xfrm>
              <a:prstGeom prst="rect">
                <a:avLst/>
              </a:prstGeom>
            </p:spPr>
          </p:pic>
        </mc:Fallback>
      </mc:AlternateContent>
      <p:sp>
        <p:nvSpPr>
          <p:cNvPr id="8" name="TextBox 7">
            <a:extLst>
              <a:ext uri="{FF2B5EF4-FFF2-40B4-BE49-F238E27FC236}">
                <a16:creationId xmlns:a16="http://schemas.microsoft.com/office/drawing/2014/main" id="{A6362323-6451-9541-A458-FA5E23024260}"/>
              </a:ext>
            </a:extLst>
          </p:cNvPr>
          <p:cNvSpPr txBox="1"/>
          <p:nvPr/>
        </p:nvSpPr>
        <p:spPr>
          <a:xfrm>
            <a:off x="7772400" y="4624178"/>
            <a:ext cx="2873828" cy="369332"/>
          </a:xfrm>
          <a:prstGeom prst="rect">
            <a:avLst/>
          </a:prstGeom>
          <a:noFill/>
        </p:spPr>
        <p:txBody>
          <a:bodyPr wrap="square" rtlCol="0">
            <a:spAutoFit/>
          </a:bodyPr>
          <a:lstStyle/>
          <a:p>
            <a:r>
              <a:rPr lang="en-US" i="1" dirty="0" err="1"/>
              <a:t>ColorScreen.js</a:t>
            </a:r>
            <a:endParaRPr lang="en-US" i="1" dirty="0"/>
          </a:p>
        </p:txBody>
      </p:sp>
    </p:spTree>
    <p:extLst>
      <p:ext uri="{BB962C8B-B14F-4D97-AF65-F5344CB8AC3E}">
        <p14:creationId xmlns:p14="http://schemas.microsoft.com/office/powerpoint/2010/main" val="21979628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7595</TotalTime>
  <Words>4510</Words>
  <Application>Microsoft Macintosh PowerPoint</Application>
  <PresentationFormat>Widescreen</PresentationFormat>
  <Paragraphs>664</Paragraphs>
  <Slides>77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Calibri</vt:lpstr>
      <vt:lpstr>Consolas</vt:lpstr>
      <vt:lpstr>Garamond</vt:lpstr>
      <vt:lpstr>Sagona Book</vt:lpstr>
      <vt:lpstr>Sagona ExtraLight</vt:lpstr>
      <vt:lpstr>SavonVTI</vt:lpstr>
      <vt:lpstr>Mobile Application Development, Fall 2021  Introduction to State Management Part 2</vt:lpstr>
      <vt:lpstr>Today’s Agenda</vt:lpstr>
      <vt:lpstr>Finishing the Color App </vt:lpstr>
      <vt:lpstr>Finishing the Color App </vt:lpstr>
      <vt:lpstr>Finishing the Color App </vt:lpstr>
      <vt:lpstr>Finishing the Color App </vt:lpstr>
      <vt:lpstr>Finishing the Color App </vt:lpstr>
      <vt:lpstr>Finishing the Color App </vt:lpstr>
      <vt:lpstr>Finishing the Color App </vt:lpstr>
      <vt:lpstr>Finishing the Color App </vt:lpstr>
      <vt:lpstr>Finishing the Color App </vt:lpstr>
      <vt:lpstr>Finishing the Color App </vt:lpstr>
      <vt:lpstr>Finishing the Color App </vt:lpstr>
      <vt:lpstr>Finishing the Color App </vt:lpstr>
      <vt:lpstr>Finishing the Color App </vt:lpstr>
      <vt:lpstr>Finishing the Color App </vt:lpstr>
      <vt:lpstr>Today’s Agenda</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lpstr>State and Props: Color Adjuster App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879</cp:revision>
  <dcterms:created xsi:type="dcterms:W3CDTF">2020-01-13T18:17:54Z</dcterms:created>
  <dcterms:modified xsi:type="dcterms:W3CDTF">2021-09-23T12:59:16Z</dcterms:modified>
</cp:coreProperties>
</file>